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1" r:id="rId3"/>
  </p:sldMasterIdLst>
  <p:notesMasterIdLst>
    <p:notesMasterId r:id="rId33"/>
  </p:notesMasterIdLst>
  <p:sldIdLst>
    <p:sldId id="298" r:id="rId4"/>
    <p:sldId id="296" r:id="rId5"/>
    <p:sldId id="290" r:id="rId6"/>
    <p:sldId id="257" r:id="rId7"/>
    <p:sldId id="293" r:id="rId8"/>
    <p:sldId id="301" r:id="rId9"/>
    <p:sldId id="304" r:id="rId10"/>
    <p:sldId id="305" r:id="rId11"/>
    <p:sldId id="302" r:id="rId12"/>
    <p:sldId id="306" r:id="rId13"/>
    <p:sldId id="307" r:id="rId14"/>
    <p:sldId id="309" r:id="rId15"/>
    <p:sldId id="294" r:id="rId16"/>
    <p:sldId id="265" r:id="rId17"/>
    <p:sldId id="266" r:id="rId18"/>
    <p:sldId id="268" r:id="rId19"/>
    <p:sldId id="285" r:id="rId20"/>
    <p:sldId id="277" r:id="rId21"/>
    <p:sldId id="281" r:id="rId22"/>
    <p:sldId id="287" r:id="rId23"/>
    <p:sldId id="280" r:id="rId24"/>
    <p:sldId id="283" r:id="rId25"/>
    <p:sldId id="284" r:id="rId26"/>
    <p:sldId id="286" r:id="rId27"/>
    <p:sldId id="288" r:id="rId28"/>
    <p:sldId id="311" r:id="rId29"/>
    <p:sldId id="312" r:id="rId30"/>
    <p:sldId id="313" r:id="rId31"/>
    <p:sldId id="295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7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FEEDAD-E249-4C25-8BC2-6BDF87C851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83249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193B8-C93A-4C57-8703-7AE691F9B80C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870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88D8DD11-B92F-4354-BF31-1E080E41752C}" type="slidenum">
              <a:rPr lang="en-US" sz="1200">
                <a:cs typeface="Arial" charset="0"/>
              </a:rPr>
              <a:pPr algn="r" defTabSz="909638"/>
              <a:t>1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08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E1FD9-55E0-4A55-A79F-14177435C0A1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4608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1F411E9F-57F5-49BC-8B0E-562883FA876B}" type="slidenum">
              <a:rPr lang="en-US" sz="1200">
                <a:cs typeface="Arial" charset="0"/>
              </a:rPr>
              <a:pPr algn="r" defTabSz="909638"/>
              <a:t>18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2196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2F8331-42BE-43BF-8840-9D6C94F0AF7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D2F47FD3-0173-49A9-8E57-F742AB5B0689}" type="slidenum">
              <a:rPr lang="en-US" sz="1200">
                <a:cs typeface="Arial" charset="0"/>
              </a:rPr>
              <a:pPr algn="r" defTabSz="909638"/>
              <a:t>19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2618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C3C480-CE2D-4A05-BAF4-A274A3047DD8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6758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ECA8332B-08AB-46ED-91D7-72F2D201A5E7}" type="slidenum">
              <a:rPr lang="en-US" sz="1200">
                <a:cs typeface="Arial" charset="0"/>
              </a:rPr>
              <a:pPr algn="r" defTabSz="909638"/>
              <a:t>20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7580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AF5420-35F7-44E8-8C29-EA1ABF33933F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5120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14A4BE33-2C86-499A-8938-F4B46F086458}" type="slidenum">
              <a:rPr lang="en-US" sz="1200">
                <a:cs typeface="Arial" charset="0"/>
              </a:rPr>
              <a:pPr algn="r" defTabSz="909638"/>
              <a:t>21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7953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13B09-E0E9-4A27-B3FF-251DF882DCE0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24BECD03-5595-4051-980F-82D8C5D5399F}" type="slidenum">
              <a:rPr lang="en-US" sz="1200">
                <a:cs typeface="Arial" charset="0"/>
              </a:rPr>
              <a:pPr algn="r" defTabSz="909638"/>
              <a:t>22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751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08930B-B4B8-4CF8-89AD-F591D7BF5151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6144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323842E7-4680-468E-8738-679BAB69C6DA}" type="slidenum">
              <a:rPr lang="en-US" sz="1200">
                <a:cs typeface="Arial" charset="0"/>
              </a:rPr>
              <a:pPr algn="r" defTabSz="909638"/>
              <a:t>23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008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7EC07D-0CB0-4754-BB62-287E25B6521D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51" tIns="45675" rIns="91351" bIns="45675"/>
          <a:lstStyle/>
          <a:p>
            <a:endParaRPr lang="en-US" dirty="0"/>
          </a:p>
        </p:txBody>
      </p:sp>
      <p:sp>
        <p:nvSpPr>
          <p:cNvPr id="6554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51" tIns="45675" rIns="91351" bIns="45675" anchor="b"/>
          <a:lstStyle/>
          <a:p>
            <a:pPr algn="r" defTabSz="909638"/>
            <a:fld id="{2AF892B4-0FA8-4A46-9C04-BD9CFB14C63C}" type="slidenum">
              <a:rPr lang="en-US" sz="1200">
                <a:cs typeface="Arial" charset="0"/>
              </a:rPr>
              <a:pPr algn="r" defTabSz="909638"/>
              <a:t>24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629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03CBA6-8A70-47BD-8E77-913A8215A16D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69636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74D7523A-65B3-4C00-838C-5FF73B1F29BA}" type="slidenum">
              <a:rPr lang="en-US" sz="1200">
                <a:cs typeface="Arial" charset="0"/>
              </a:rPr>
              <a:pPr algn="r" defTabSz="909638"/>
              <a:t>25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490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A811B4-F990-4E82-8F2C-ECA24A3599FE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7270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84031B90-6DA1-46F3-BD9C-FDC1513A2E25}" type="slidenum">
              <a:rPr lang="en-US" sz="1200">
                <a:cs typeface="Arial" charset="0"/>
              </a:rPr>
              <a:pPr algn="r" defTabSz="909638"/>
              <a:t>3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176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45A45-C8D3-439E-8922-CA2087951A2F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9C4CA0DD-A528-40CC-915A-9CC122E5B18A}" type="slidenum">
              <a:rPr lang="en-US" sz="1200">
                <a:cs typeface="Arial" charset="0"/>
              </a:rPr>
              <a:pPr algn="r" defTabSz="909638"/>
              <a:t>4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40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35DEFC-385C-4A91-8AD3-0C49521B03A8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7885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E5B50DF1-6A06-424F-9131-BE8EC2842FA0}" type="slidenum">
              <a:rPr lang="en-US" sz="1200">
                <a:cs typeface="Arial" charset="0"/>
              </a:rPr>
              <a:pPr algn="r" defTabSz="909638"/>
              <a:t>5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848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86660C-EFFA-4283-8D1E-10CBFBA35CAD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8090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CABE41DD-D005-4B90-ABE1-14AAAE7173ED}" type="slidenum">
              <a:rPr lang="en-US" sz="1200">
                <a:cs typeface="Arial" charset="0"/>
              </a:rPr>
              <a:pPr algn="r" defTabSz="909638"/>
              <a:t>13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649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9EC8C-E64E-4E18-ACE2-057E37335CE2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19460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A10EC86A-97FF-4B64-B8AD-1107D3BE14EE}" type="slidenum">
              <a:rPr lang="en-US" sz="1200">
                <a:cs typeface="Arial" charset="0"/>
              </a:rPr>
              <a:pPr algn="r" defTabSz="909638"/>
              <a:t>14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500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88632F-FCCC-4B58-8573-B8CAC0A89EDD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21508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CB86654B-A652-4ACF-91A1-052506046C5B}" type="slidenum">
              <a:rPr lang="en-US" sz="1200">
                <a:cs typeface="Arial" charset="0"/>
              </a:rPr>
              <a:pPr algn="r" defTabSz="909638"/>
              <a:t>15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775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0430ED-BF32-438E-8049-0D002CB90A56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25604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C6147228-5ED2-4287-A1A9-06134E833531}" type="slidenum">
              <a:rPr lang="en-US" sz="1200">
                <a:cs typeface="Arial" charset="0"/>
              </a:rPr>
              <a:pPr algn="r" defTabSz="909638"/>
              <a:t>16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14338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F89BAF-92E3-4B52-B632-04562F5F6938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6175" y="685800"/>
            <a:ext cx="4570413" cy="3427413"/>
          </a:xfr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1813"/>
            <a:ext cx="5486400" cy="4116387"/>
          </a:xfrm>
        </p:spPr>
        <p:txBody>
          <a:bodyPr lIns="91346" tIns="45673" rIns="91346" bIns="45673"/>
          <a:lstStyle/>
          <a:p>
            <a:endParaRPr lang="en-US" dirty="0"/>
          </a:p>
        </p:txBody>
      </p:sp>
      <p:sp>
        <p:nvSpPr>
          <p:cNvPr id="63492" name="Slide Number Placeholder 3"/>
          <p:cNvSpPr txBox="1">
            <a:spLocks noGrp="1"/>
          </p:cNvSpPr>
          <p:nvPr/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46" tIns="45673" rIns="91346" bIns="45673" anchor="b"/>
          <a:lstStyle/>
          <a:p>
            <a:pPr algn="r" defTabSz="909638"/>
            <a:fld id="{88426224-9AAA-4404-AA0F-C1C34546303C}" type="slidenum">
              <a:rPr lang="en-US" sz="1200">
                <a:cs typeface="Arial" charset="0"/>
              </a:rPr>
              <a:pPr algn="r" defTabSz="909638"/>
              <a:t>17</a:t>
            </a:fld>
            <a:endParaRPr lang="en-US" sz="1200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6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1D22C-53CD-4664-97C6-BCF8B53F11C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898396-99C9-480A-8A28-09F64AE5408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07C67-904F-425C-81B5-68DF76E3439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631E07-AAEA-47F1-B4DF-6B3659A05FC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ED62F7-9303-4D68-95F3-4E362A37A5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A539055-83AA-4A80-8B43-E705096D13B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0C6263A-C484-44FC-9472-3141692581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99DD63F-87BF-436A-85C6-F24A6B52CA5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A6E750-93C8-4FF2-9B3B-8BA6A4D7ADF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E877F97-FB9E-4F95-8F34-DD84988FE58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8B2E9BD-3793-404F-9A0A-FDFFA1CDD0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E6B1A-6139-4777-AACC-EA0C87E9ED5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ED7ADC-9A16-4389-B7AC-2967E915CCA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5BB9788-F40F-4015-A5F8-1271BABF8D8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BA48C16-00AF-4A45-9ED4-8540622EED8C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80C848-E09A-4730-B0D7-07FCEBC1D2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7E6A422-BBA9-445E-B744-C80F91D4BA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B57083-1669-4517-A457-2936667BA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D47F8F6-9F43-4C1F-BAAE-2FF8E50E03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1F2C5AA-AE67-4BB1-881A-1C551862C4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CAD7B05-EAC0-4384-9754-CA3E2E8DD3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D90AC7A-00D7-4EB6-9AD7-BBBC5BA2ECE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0B9946-5037-4314-8EA8-3AC6BE11571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FF0B3AE-E15D-4458-B88A-1A9E5E60A5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9DF4723-9539-4AAA-AD44-F2171B666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21896B-4CB0-4EA1-BBF6-C690D800704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7D4A920-8059-4DC8-BDC8-62E5DEC702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9FF5C-36F0-46E6-8843-463DA6B8E5A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27100-BAB9-4CBB-A28C-14144DCBF95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2C530-B424-46BE-ACBA-60F0127A850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0F3E9-472A-4545-B5F1-CDC9284E260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64ADD-D8BA-488B-8EFB-D27E9830E8E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515AC-8200-4871-B695-8510C686D04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C38E83-6DDE-4E7C-84D4-79E7CC2C07BA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INSIDEPAGE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63"/>
            <a:ext cx="9144000" cy="684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457200" y="6492875"/>
            <a:ext cx="26670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z="1000" dirty="0">
                <a:solidFill>
                  <a:srgbClr val="F2F2F2"/>
                </a:solidFill>
                <a:cs typeface="Arial" charset="0"/>
              </a:rPr>
              <a:t>January 23, 2009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E6249337-DBAF-411E-9BF0-5A6C770F2E27}" type="slidenum">
              <a:rPr lang="en-US" sz="1600">
                <a:solidFill>
                  <a:schemeClr val="bg1">
                    <a:lumMod val="95000"/>
                  </a:schemeClr>
                </a:solidFill>
                <a:cs typeface="Arial" charset="0"/>
              </a:rPr>
              <a:pPr algn="r">
                <a:defRPr/>
              </a:pPr>
              <a:t>‹#›</a:t>
            </a:fld>
            <a:endParaRPr lang="en-US" sz="1600" dirty="0">
              <a:solidFill>
                <a:schemeClr val="bg1">
                  <a:lumMod val="95000"/>
                </a:schemeClr>
              </a:solidFill>
              <a:cs typeface="Arial" charset="0"/>
            </a:endParaRPr>
          </a:p>
        </p:txBody>
      </p:sp>
      <p:pic>
        <p:nvPicPr>
          <p:cNvPr id="28677" name="Picture 9" descr="Ica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5867400"/>
            <a:ext cx="458788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67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79328077-466F-4103-B9B8-F4DE8142E0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/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cs typeface="Arial" charset="0"/>
              </a:defRPr>
            </a:lvl1pPr>
          </a:lstStyle>
          <a:p>
            <a:pPr>
              <a:defRPr/>
            </a:pPr>
            <a:fld id="{CAE459EC-8F58-4A0C-878C-DEDF1230CC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7895" name="Picture 6" descr="breakpage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18.wmf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wmf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emf"/><Relationship Id="rId4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86020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1" name="Picture 5" descr="Blank Sign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838200"/>
            <a:ext cx="4343400" cy="3567113"/>
          </a:xfrm>
          <a:prstGeom prst="rect">
            <a:avLst/>
          </a:prstGeom>
          <a:noFill/>
        </p:spPr>
      </p:pic>
      <p:pic>
        <p:nvPicPr>
          <p:cNvPr id="86022" name="Picture 6" descr="Money Bag 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733800"/>
            <a:ext cx="2181225" cy="2514600"/>
          </a:xfrm>
          <a:prstGeom prst="rect">
            <a:avLst/>
          </a:prstGeom>
          <a:noFill/>
        </p:spPr>
      </p:pic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1295400" y="1447800"/>
            <a:ext cx="30480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latin typeface="Comic Sans MS" pitchFamily="66" charset="0"/>
              </a:rPr>
              <a:t>Help Wanted!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-1006475" y="5446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9523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B0EFC27A-CD67-4A90-BBBC-E0DF2F4DCED2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10</a:t>
            </a:fld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523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924800" cy="685800"/>
          </a:xfrm>
        </p:spPr>
        <p:txBody>
          <a:bodyPr/>
          <a:lstStyle/>
          <a:p>
            <a:r>
              <a:rPr lang="en-US" sz="4600" dirty="0"/>
              <a:t> </a:t>
            </a:r>
            <a:endParaRPr lang="en-US" sz="3200" dirty="0">
              <a:latin typeface="Arial" charset="0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7696200" cy="1371600"/>
          </a:xfrm>
        </p:spPr>
        <p:txBody>
          <a:bodyPr/>
          <a:lstStyle/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Char char="§"/>
            </a:pPr>
            <a:endParaRPr lang="en-US" sz="400" b="1" dirty="0"/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Change</a:t>
            </a: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Behavior</a:t>
            </a: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aphicFrame>
        <p:nvGraphicFramePr>
          <p:cNvPr id="95238" name="Object 6"/>
          <p:cNvGraphicFramePr>
            <a:graphicFrameLocks noChangeAspect="1"/>
          </p:cNvGraphicFramePr>
          <p:nvPr/>
        </p:nvGraphicFramePr>
        <p:xfrm>
          <a:off x="7629525" y="4038600"/>
          <a:ext cx="1066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39" name="Clip" r:id="rId3" imgW="1621800" imgH="3934080" progId="">
                  <p:embed/>
                </p:oleObj>
              </mc:Choice>
              <mc:Fallback>
                <p:oleObj name="Clip" r:id="rId3" imgW="1621800" imgH="39340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4038600"/>
                        <a:ext cx="1066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96258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37E2CAC-4F3A-483B-ACF9-983D1D5FFFA4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11</a:t>
            </a:fld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62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924800" cy="685800"/>
          </a:xfrm>
        </p:spPr>
        <p:txBody>
          <a:bodyPr/>
          <a:lstStyle/>
          <a:p>
            <a:r>
              <a:rPr lang="en-US" sz="4600" dirty="0"/>
              <a:t> </a:t>
            </a:r>
            <a:endParaRPr lang="en-US" sz="3200" dirty="0">
              <a:latin typeface="Arial" charset="0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7696200" cy="1371600"/>
          </a:xfrm>
        </p:spPr>
        <p:txBody>
          <a:bodyPr/>
          <a:lstStyle/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Char char="§"/>
            </a:pPr>
            <a:endParaRPr lang="en-US" sz="400" b="1" dirty="0"/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Influence</a:t>
            </a: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Environment</a:t>
            </a: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aphicFrame>
        <p:nvGraphicFramePr>
          <p:cNvPr id="96262" name="Object 6"/>
          <p:cNvGraphicFramePr>
            <a:graphicFrameLocks noChangeAspect="1"/>
          </p:cNvGraphicFramePr>
          <p:nvPr/>
        </p:nvGraphicFramePr>
        <p:xfrm>
          <a:off x="4572000" y="990600"/>
          <a:ext cx="3581400" cy="321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3" name="Clip" r:id="rId3" imgW="2647440" imgH="1747800" progId="">
                  <p:embed/>
                </p:oleObj>
              </mc:Choice>
              <mc:Fallback>
                <p:oleObj name="Clip" r:id="rId3" imgW="2647440" imgH="174780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990600"/>
                        <a:ext cx="3581400" cy="3214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98306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64B93F6-F225-41DB-AC5F-5E7E09C55AFE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12</a:t>
            </a:fld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830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924800" cy="685800"/>
          </a:xfrm>
        </p:spPr>
        <p:txBody>
          <a:bodyPr/>
          <a:lstStyle/>
          <a:p>
            <a:r>
              <a:rPr lang="en-US" sz="4600" dirty="0"/>
              <a:t> </a:t>
            </a:r>
            <a:endParaRPr lang="en-US" sz="3200" dirty="0">
              <a:latin typeface="Arial" charset="0"/>
            </a:endParaRPr>
          </a:p>
        </p:txBody>
      </p:sp>
      <p:pic>
        <p:nvPicPr>
          <p:cNvPr id="98310" name="Picture 6" descr="Two_W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81000"/>
            <a:ext cx="2971800" cy="1627188"/>
          </a:xfrm>
          <a:prstGeom prst="rect">
            <a:avLst/>
          </a:prstGeom>
          <a:noFill/>
        </p:spPr>
      </p:pic>
      <p:pic>
        <p:nvPicPr>
          <p:cNvPr id="98311" name="Picture 7" descr="Meet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724400"/>
            <a:ext cx="1730375" cy="1892300"/>
          </a:xfrm>
          <a:prstGeom prst="rect">
            <a:avLst/>
          </a:prstGeom>
          <a:noFill/>
        </p:spPr>
      </p:pic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3429000" y="609600"/>
            <a:ext cx="5334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6600" b="1" dirty="0">
                <a:solidFill>
                  <a:schemeClr val="bg1"/>
                </a:solidFill>
                <a:latin typeface="Comic Sans MS" pitchFamily="66" charset="0"/>
              </a:rPr>
              <a:t>Change by…</a:t>
            </a: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533400" y="2362200"/>
            <a:ext cx="7620000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basic communication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training levels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performance feedback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buy and sell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3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9876" name="Picture 6" descr="breakp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1066800" y="6096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chemeClr val="bg1"/>
                </a:solidFill>
                <a:latin typeface="Comic Sans MS" pitchFamily="66" charset="0"/>
              </a:rPr>
              <a:t>What has changed?</a:t>
            </a:r>
          </a:p>
        </p:txBody>
      </p:sp>
      <p:graphicFrame>
        <p:nvGraphicFramePr>
          <p:cNvPr id="79880" name="Object 8"/>
          <p:cNvGraphicFramePr>
            <a:graphicFrameLocks noChangeAspect="1"/>
          </p:cNvGraphicFramePr>
          <p:nvPr/>
        </p:nvGraphicFramePr>
        <p:xfrm>
          <a:off x="7629525" y="4038600"/>
          <a:ext cx="1066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81" name="Clip" r:id="rId5" imgW="1621800" imgH="3934080" progId="">
                  <p:embed/>
                </p:oleObj>
              </mc:Choice>
              <mc:Fallback>
                <p:oleObj name="Clip" r:id="rId5" imgW="1621800" imgH="393408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4038600"/>
                        <a:ext cx="1066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9881" name="Picture 9" descr="Ponder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4800600"/>
            <a:ext cx="1298575" cy="1752600"/>
          </a:xfrm>
          <a:prstGeom prst="rect">
            <a:avLst/>
          </a:prstGeom>
          <a:noFill/>
        </p:spPr>
      </p:pic>
      <p:sp>
        <p:nvSpPr>
          <p:cNvPr id="79882" name="Text Box 10"/>
          <p:cNvSpPr txBox="1">
            <a:spLocks noChangeArrowheads="1"/>
          </p:cNvSpPr>
          <p:nvPr/>
        </p:nvSpPr>
        <p:spPr bwMode="auto">
          <a:xfrm>
            <a:off x="1752600" y="1828800"/>
            <a:ext cx="65532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  Right-Sizing Switching    	Crews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  Rescheduled Customer 	Switching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  Operating Rules</a:t>
            </a:r>
          </a:p>
          <a:p>
            <a:pPr marL="342900" indent="-342900">
              <a:spcBef>
                <a:spcPct val="50000"/>
              </a:spcBef>
            </a:pPr>
            <a:endParaRPr lang="en-US" sz="36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18436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66800" y="6096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chemeClr val="bg1"/>
                </a:solidFill>
                <a:latin typeface="Comic Sans MS" pitchFamily="66" charset="0"/>
              </a:rPr>
              <a:t>What has changed?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914400" y="1887538"/>
            <a:ext cx="7239000" cy="497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/>
              <a:t>  Right-sizing Switching Crews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</a:rPr>
              <a:t>Education/Training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</a:rPr>
              <a:t>  Communication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</a:rPr>
              <a:t>  Awareness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</a:rPr>
              <a:t>  Paperwork completion</a:t>
            </a: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</a:rPr>
              <a:t>  	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18441" name="Picture 9" descr="Engine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2209800"/>
            <a:ext cx="806450" cy="3352800"/>
          </a:xfrm>
          <a:prstGeom prst="rect">
            <a:avLst/>
          </a:prstGeom>
          <a:noFill/>
        </p:spPr>
      </p:pic>
      <p:pic>
        <p:nvPicPr>
          <p:cNvPr id="18442" name="Picture 10" descr="Box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4800" y="4800600"/>
            <a:ext cx="156845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4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0484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1066800" y="6096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chemeClr val="bg1"/>
                </a:solidFill>
                <a:latin typeface="Comic Sans MS" pitchFamily="66" charset="0"/>
              </a:rPr>
              <a:t>What has changed?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990600" y="1828800"/>
            <a:ext cx="7543800" cy="643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/>
              <a:t>  Reschedule Customer Switching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</a:rPr>
              <a:t>  Bi/Tri </a:t>
            </a:r>
            <a:r>
              <a:rPr lang="en-US" sz="3200" b="1" u="sng" dirty="0">
                <a:solidFill>
                  <a:schemeClr val="bg1"/>
                </a:solidFill>
              </a:rPr>
              <a:t>Weakly</a:t>
            </a:r>
            <a:r>
              <a:rPr lang="en-US" sz="3200" b="1" dirty="0">
                <a:solidFill>
                  <a:schemeClr val="bg1"/>
                </a:solidFill>
              </a:rPr>
              <a:t> Service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</a:rPr>
              <a:t>  Perspective Loading</a:t>
            </a:r>
          </a:p>
          <a:p>
            <a:pPr lvl="2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</a:rPr>
              <a:t>  Car Supply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</a:rPr>
              <a:t>  Education/Training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3200" b="1" dirty="0">
                <a:solidFill>
                  <a:schemeClr val="bg1"/>
                </a:solidFill>
              </a:rPr>
              <a:t>  Communication</a:t>
            </a:r>
          </a:p>
          <a:p>
            <a:pPr lvl="2">
              <a:spcBef>
                <a:spcPct val="50000"/>
              </a:spcBef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</a:endParaRPr>
          </a:p>
          <a:p>
            <a:pPr lvl="1">
              <a:spcBef>
                <a:spcPct val="50000"/>
              </a:spcBef>
              <a:buFont typeface="Wingdings" pitchFamily="2" charset="2"/>
              <a:buNone/>
            </a:pPr>
            <a:r>
              <a:rPr lang="en-US" sz="3200" b="1" dirty="0">
                <a:solidFill>
                  <a:schemeClr val="bg1"/>
                </a:solidFill>
              </a:rPr>
              <a:t>  	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20489" name="Picture 9" descr="Hot_Wat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4800600"/>
            <a:ext cx="1196975" cy="1600200"/>
          </a:xfrm>
          <a:prstGeom prst="rect">
            <a:avLst/>
          </a:prstGeom>
          <a:noFill/>
        </p:spPr>
      </p:pic>
      <p:pic>
        <p:nvPicPr>
          <p:cNvPr id="20490" name="Picture 10" descr="Meeti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3505200"/>
            <a:ext cx="1811338" cy="198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0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24580" name="Picture 6" descr="breakpage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066800" y="3810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chemeClr val="bg1"/>
                </a:solidFill>
                <a:latin typeface="Comic Sans MS" pitchFamily="66" charset="0"/>
              </a:rPr>
              <a:t>What has changed?</a:t>
            </a:r>
          </a:p>
        </p:txBody>
      </p:sp>
      <p:grpSp>
        <p:nvGrpSpPr>
          <p:cNvPr id="24589" name="Group 13"/>
          <p:cNvGrpSpPr>
            <a:grpSpLocks/>
          </p:cNvGrpSpPr>
          <p:nvPr/>
        </p:nvGrpSpPr>
        <p:grpSpPr bwMode="auto">
          <a:xfrm>
            <a:off x="3505200" y="3200400"/>
            <a:ext cx="2135188" cy="2339975"/>
            <a:chOff x="2208" y="2016"/>
            <a:chExt cx="1345" cy="1474"/>
          </a:xfrm>
        </p:grpSpPr>
        <p:sp>
          <p:nvSpPr>
            <p:cNvPr id="24590" name="Freeform 14"/>
            <p:cNvSpPr>
              <a:spLocks/>
            </p:cNvSpPr>
            <p:nvPr/>
          </p:nvSpPr>
          <p:spPr bwMode="auto">
            <a:xfrm>
              <a:off x="2208" y="2016"/>
              <a:ext cx="1345" cy="1474"/>
            </a:xfrm>
            <a:custGeom>
              <a:avLst/>
              <a:gdLst/>
              <a:ahLst/>
              <a:cxnLst>
                <a:cxn ang="0">
                  <a:pos x="540" y="234"/>
                </a:cxn>
                <a:cxn ang="0">
                  <a:pos x="521" y="112"/>
                </a:cxn>
                <a:cxn ang="0">
                  <a:pos x="587" y="13"/>
                </a:cxn>
                <a:cxn ang="0">
                  <a:pos x="738" y="3"/>
                </a:cxn>
                <a:cxn ang="0">
                  <a:pos x="812" y="60"/>
                </a:cxn>
                <a:cxn ang="0">
                  <a:pos x="829" y="161"/>
                </a:cxn>
                <a:cxn ang="0">
                  <a:pos x="815" y="269"/>
                </a:cxn>
                <a:cxn ang="0">
                  <a:pos x="888" y="333"/>
                </a:cxn>
                <a:cxn ang="0">
                  <a:pos x="999" y="360"/>
                </a:cxn>
                <a:cxn ang="0">
                  <a:pos x="1045" y="410"/>
                </a:cxn>
                <a:cxn ang="0">
                  <a:pos x="1047" y="482"/>
                </a:cxn>
                <a:cxn ang="0">
                  <a:pos x="1090" y="545"/>
                </a:cxn>
                <a:cxn ang="0">
                  <a:pos x="1178" y="558"/>
                </a:cxn>
                <a:cxn ang="0">
                  <a:pos x="1273" y="553"/>
                </a:cxn>
                <a:cxn ang="0">
                  <a:pos x="1330" y="584"/>
                </a:cxn>
                <a:cxn ang="0">
                  <a:pos x="1344" y="696"/>
                </a:cxn>
                <a:cxn ang="0">
                  <a:pos x="1330" y="846"/>
                </a:cxn>
                <a:cxn ang="0">
                  <a:pos x="1272" y="882"/>
                </a:cxn>
                <a:cxn ang="0">
                  <a:pos x="1169" y="876"/>
                </a:cxn>
                <a:cxn ang="0">
                  <a:pos x="1092" y="888"/>
                </a:cxn>
                <a:cxn ang="0">
                  <a:pos x="1049" y="932"/>
                </a:cxn>
                <a:cxn ang="0">
                  <a:pos x="1045" y="1017"/>
                </a:cxn>
                <a:cxn ang="0">
                  <a:pos x="996" y="1076"/>
                </a:cxn>
                <a:cxn ang="0">
                  <a:pos x="907" y="1095"/>
                </a:cxn>
                <a:cxn ang="0">
                  <a:pos x="829" y="1136"/>
                </a:cxn>
                <a:cxn ang="0">
                  <a:pos x="812" y="1219"/>
                </a:cxn>
                <a:cxn ang="0">
                  <a:pos x="829" y="1321"/>
                </a:cxn>
                <a:cxn ang="0">
                  <a:pos x="793" y="1417"/>
                </a:cxn>
                <a:cxn ang="0">
                  <a:pos x="728" y="1467"/>
                </a:cxn>
                <a:cxn ang="0">
                  <a:pos x="627" y="1473"/>
                </a:cxn>
                <a:cxn ang="0">
                  <a:pos x="552" y="1435"/>
                </a:cxn>
                <a:cxn ang="0">
                  <a:pos x="516" y="1363"/>
                </a:cxn>
                <a:cxn ang="0">
                  <a:pos x="525" y="1278"/>
                </a:cxn>
                <a:cxn ang="0">
                  <a:pos x="531" y="1201"/>
                </a:cxn>
                <a:cxn ang="0">
                  <a:pos x="480" y="1147"/>
                </a:cxn>
                <a:cxn ang="0">
                  <a:pos x="398" y="1126"/>
                </a:cxn>
                <a:cxn ang="0">
                  <a:pos x="318" y="1094"/>
                </a:cxn>
                <a:cxn ang="0">
                  <a:pos x="297" y="1010"/>
                </a:cxn>
                <a:cxn ang="0">
                  <a:pos x="273" y="939"/>
                </a:cxn>
                <a:cxn ang="0">
                  <a:pos x="193" y="913"/>
                </a:cxn>
                <a:cxn ang="0">
                  <a:pos x="113" y="920"/>
                </a:cxn>
                <a:cxn ang="0">
                  <a:pos x="26" y="898"/>
                </a:cxn>
                <a:cxn ang="0">
                  <a:pos x="1" y="800"/>
                </a:cxn>
                <a:cxn ang="0">
                  <a:pos x="6" y="659"/>
                </a:cxn>
                <a:cxn ang="0">
                  <a:pos x="32" y="574"/>
                </a:cxn>
                <a:cxn ang="0">
                  <a:pos x="99" y="552"/>
                </a:cxn>
                <a:cxn ang="0">
                  <a:pos x="199" y="559"/>
                </a:cxn>
                <a:cxn ang="0">
                  <a:pos x="287" y="526"/>
                </a:cxn>
                <a:cxn ang="0">
                  <a:pos x="302" y="447"/>
                </a:cxn>
                <a:cxn ang="0">
                  <a:pos x="335" y="369"/>
                </a:cxn>
                <a:cxn ang="0">
                  <a:pos x="428" y="342"/>
                </a:cxn>
              </a:cxnLst>
              <a:rect l="0" t="0" r="r" b="b"/>
              <a:pathLst>
                <a:path w="1345" h="1474">
                  <a:moveTo>
                    <a:pt x="512" y="308"/>
                  </a:moveTo>
                  <a:lnTo>
                    <a:pt x="525" y="291"/>
                  </a:lnTo>
                  <a:lnTo>
                    <a:pt x="535" y="275"/>
                  </a:lnTo>
                  <a:lnTo>
                    <a:pt x="540" y="257"/>
                  </a:lnTo>
                  <a:lnTo>
                    <a:pt x="540" y="234"/>
                  </a:lnTo>
                  <a:lnTo>
                    <a:pt x="534" y="208"/>
                  </a:lnTo>
                  <a:lnTo>
                    <a:pt x="529" y="186"/>
                  </a:lnTo>
                  <a:lnTo>
                    <a:pt x="521" y="159"/>
                  </a:lnTo>
                  <a:lnTo>
                    <a:pt x="518" y="129"/>
                  </a:lnTo>
                  <a:lnTo>
                    <a:pt x="521" y="112"/>
                  </a:lnTo>
                  <a:lnTo>
                    <a:pt x="526" y="90"/>
                  </a:lnTo>
                  <a:lnTo>
                    <a:pt x="537" y="67"/>
                  </a:lnTo>
                  <a:lnTo>
                    <a:pt x="552" y="45"/>
                  </a:lnTo>
                  <a:lnTo>
                    <a:pt x="570" y="27"/>
                  </a:lnTo>
                  <a:lnTo>
                    <a:pt x="587" y="13"/>
                  </a:lnTo>
                  <a:lnTo>
                    <a:pt x="610" y="5"/>
                  </a:lnTo>
                  <a:lnTo>
                    <a:pt x="638" y="1"/>
                  </a:lnTo>
                  <a:lnTo>
                    <a:pt x="667" y="0"/>
                  </a:lnTo>
                  <a:lnTo>
                    <a:pt x="707" y="0"/>
                  </a:lnTo>
                  <a:lnTo>
                    <a:pt x="738" y="3"/>
                  </a:lnTo>
                  <a:lnTo>
                    <a:pt x="756" y="9"/>
                  </a:lnTo>
                  <a:lnTo>
                    <a:pt x="770" y="17"/>
                  </a:lnTo>
                  <a:lnTo>
                    <a:pt x="784" y="27"/>
                  </a:lnTo>
                  <a:lnTo>
                    <a:pt x="799" y="41"/>
                  </a:lnTo>
                  <a:lnTo>
                    <a:pt x="812" y="60"/>
                  </a:lnTo>
                  <a:lnTo>
                    <a:pt x="823" y="77"/>
                  </a:lnTo>
                  <a:lnTo>
                    <a:pt x="828" y="92"/>
                  </a:lnTo>
                  <a:lnTo>
                    <a:pt x="832" y="117"/>
                  </a:lnTo>
                  <a:lnTo>
                    <a:pt x="832" y="139"/>
                  </a:lnTo>
                  <a:lnTo>
                    <a:pt x="829" y="161"/>
                  </a:lnTo>
                  <a:lnTo>
                    <a:pt x="825" y="178"/>
                  </a:lnTo>
                  <a:lnTo>
                    <a:pt x="820" y="205"/>
                  </a:lnTo>
                  <a:lnTo>
                    <a:pt x="812" y="233"/>
                  </a:lnTo>
                  <a:lnTo>
                    <a:pt x="809" y="251"/>
                  </a:lnTo>
                  <a:lnTo>
                    <a:pt x="815" y="269"/>
                  </a:lnTo>
                  <a:lnTo>
                    <a:pt x="821" y="281"/>
                  </a:lnTo>
                  <a:lnTo>
                    <a:pt x="832" y="298"/>
                  </a:lnTo>
                  <a:lnTo>
                    <a:pt x="849" y="312"/>
                  </a:lnTo>
                  <a:lnTo>
                    <a:pt x="865" y="323"/>
                  </a:lnTo>
                  <a:lnTo>
                    <a:pt x="888" y="333"/>
                  </a:lnTo>
                  <a:lnTo>
                    <a:pt x="911" y="339"/>
                  </a:lnTo>
                  <a:lnTo>
                    <a:pt x="933" y="344"/>
                  </a:lnTo>
                  <a:lnTo>
                    <a:pt x="956" y="347"/>
                  </a:lnTo>
                  <a:lnTo>
                    <a:pt x="980" y="354"/>
                  </a:lnTo>
                  <a:lnTo>
                    <a:pt x="999" y="360"/>
                  </a:lnTo>
                  <a:lnTo>
                    <a:pt x="1014" y="367"/>
                  </a:lnTo>
                  <a:lnTo>
                    <a:pt x="1025" y="376"/>
                  </a:lnTo>
                  <a:lnTo>
                    <a:pt x="1033" y="385"/>
                  </a:lnTo>
                  <a:lnTo>
                    <a:pt x="1040" y="397"/>
                  </a:lnTo>
                  <a:lnTo>
                    <a:pt x="1045" y="410"/>
                  </a:lnTo>
                  <a:lnTo>
                    <a:pt x="1047" y="423"/>
                  </a:lnTo>
                  <a:lnTo>
                    <a:pt x="1049" y="434"/>
                  </a:lnTo>
                  <a:lnTo>
                    <a:pt x="1049" y="450"/>
                  </a:lnTo>
                  <a:lnTo>
                    <a:pt x="1047" y="468"/>
                  </a:lnTo>
                  <a:lnTo>
                    <a:pt x="1047" y="482"/>
                  </a:lnTo>
                  <a:lnTo>
                    <a:pt x="1050" y="498"/>
                  </a:lnTo>
                  <a:lnTo>
                    <a:pt x="1058" y="513"/>
                  </a:lnTo>
                  <a:lnTo>
                    <a:pt x="1066" y="526"/>
                  </a:lnTo>
                  <a:lnTo>
                    <a:pt x="1076" y="535"/>
                  </a:lnTo>
                  <a:lnTo>
                    <a:pt x="1090" y="545"/>
                  </a:lnTo>
                  <a:lnTo>
                    <a:pt x="1104" y="552"/>
                  </a:lnTo>
                  <a:lnTo>
                    <a:pt x="1125" y="556"/>
                  </a:lnTo>
                  <a:lnTo>
                    <a:pt x="1142" y="558"/>
                  </a:lnTo>
                  <a:lnTo>
                    <a:pt x="1159" y="559"/>
                  </a:lnTo>
                  <a:lnTo>
                    <a:pt x="1178" y="558"/>
                  </a:lnTo>
                  <a:lnTo>
                    <a:pt x="1201" y="556"/>
                  </a:lnTo>
                  <a:lnTo>
                    <a:pt x="1219" y="555"/>
                  </a:lnTo>
                  <a:lnTo>
                    <a:pt x="1237" y="553"/>
                  </a:lnTo>
                  <a:lnTo>
                    <a:pt x="1253" y="552"/>
                  </a:lnTo>
                  <a:lnTo>
                    <a:pt x="1273" y="553"/>
                  </a:lnTo>
                  <a:lnTo>
                    <a:pt x="1284" y="555"/>
                  </a:lnTo>
                  <a:lnTo>
                    <a:pt x="1296" y="558"/>
                  </a:lnTo>
                  <a:lnTo>
                    <a:pt x="1308" y="564"/>
                  </a:lnTo>
                  <a:lnTo>
                    <a:pt x="1320" y="574"/>
                  </a:lnTo>
                  <a:lnTo>
                    <a:pt x="1330" y="584"/>
                  </a:lnTo>
                  <a:lnTo>
                    <a:pt x="1337" y="600"/>
                  </a:lnTo>
                  <a:lnTo>
                    <a:pt x="1340" y="614"/>
                  </a:lnTo>
                  <a:lnTo>
                    <a:pt x="1342" y="630"/>
                  </a:lnTo>
                  <a:lnTo>
                    <a:pt x="1345" y="661"/>
                  </a:lnTo>
                  <a:lnTo>
                    <a:pt x="1344" y="696"/>
                  </a:lnTo>
                  <a:lnTo>
                    <a:pt x="1345" y="734"/>
                  </a:lnTo>
                  <a:lnTo>
                    <a:pt x="1341" y="778"/>
                  </a:lnTo>
                  <a:lnTo>
                    <a:pt x="1338" y="808"/>
                  </a:lnTo>
                  <a:lnTo>
                    <a:pt x="1335" y="832"/>
                  </a:lnTo>
                  <a:lnTo>
                    <a:pt x="1330" y="846"/>
                  </a:lnTo>
                  <a:lnTo>
                    <a:pt x="1322" y="859"/>
                  </a:lnTo>
                  <a:lnTo>
                    <a:pt x="1312" y="867"/>
                  </a:lnTo>
                  <a:lnTo>
                    <a:pt x="1300" y="874"/>
                  </a:lnTo>
                  <a:lnTo>
                    <a:pt x="1285" y="879"/>
                  </a:lnTo>
                  <a:lnTo>
                    <a:pt x="1272" y="882"/>
                  </a:lnTo>
                  <a:lnTo>
                    <a:pt x="1246" y="883"/>
                  </a:lnTo>
                  <a:lnTo>
                    <a:pt x="1223" y="882"/>
                  </a:lnTo>
                  <a:lnTo>
                    <a:pt x="1204" y="879"/>
                  </a:lnTo>
                  <a:lnTo>
                    <a:pt x="1187" y="878"/>
                  </a:lnTo>
                  <a:lnTo>
                    <a:pt x="1169" y="876"/>
                  </a:lnTo>
                  <a:lnTo>
                    <a:pt x="1152" y="876"/>
                  </a:lnTo>
                  <a:lnTo>
                    <a:pt x="1137" y="878"/>
                  </a:lnTo>
                  <a:lnTo>
                    <a:pt x="1121" y="879"/>
                  </a:lnTo>
                  <a:lnTo>
                    <a:pt x="1103" y="884"/>
                  </a:lnTo>
                  <a:lnTo>
                    <a:pt x="1092" y="888"/>
                  </a:lnTo>
                  <a:lnTo>
                    <a:pt x="1083" y="892"/>
                  </a:lnTo>
                  <a:lnTo>
                    <a:pt x="1070" y="901"/>
                  </a:lnTo>
                  <a:lnTo>
                    <a:pt x="1062" y="911"/>
                  </a:lnTo>
                  <a:lnTo>
                    <a:pt x="1055" y="920"/>
                  </a:lnTo>
                  <a:lnTo>
                    <a:pt x="1049" y="932"/>
                  </a:lnTo>
                  <a:lnTo>
                    <a:pt x="1046" y="944"/>
                  </a:lnTo>
                  <a:lnTo>
                    <a:pt x="1045" y="956"/>
                  </a:lnTo>
                  <a:lnTo>
                    <a:pt x="1046" y="970"/>
                  </a:lnTo>
                  <a:lnTo>
                    <a:pt x="1046" y="993"/>
                  </a:lnTo>
                  <a:lnTo>
                    <a:pt x="1045" y="1017"/>
                  </a:lnTo>
                  <a:lnTo>
                    <a:pt x="1039" y="1035"/>
                  </a:lnTo>
                  <a:lnTo>
                    <a:pt x="1032" y="1049"/>
                  </a:lnTo>
                  <a:lnTo>
                    <a:pt x="1023" y="1060"/>
                  </a:lnTo>
                  <a:lnTo>
                    <a:pt x="1009" y="1068"/>
                  </a:lnTo>
                  <a:lnTo>
                    <a:pt x="996" y="1076"/>
                  </a:lnTo>
                  <a:lnTo>
                    <a:pt x="980" y="1080"/>
                  </a:lnTo>
                  <a:lnTo>
                    <a:pt x="960" y="1084"/>
                  </a:lnTo>
                  <a:lnTo>
                    <a:pt x="943" y="1089"/>
                  </a:lnTo>
                  <a:lnTo>
                    <a:pt x="923" y="1092"/>
                  </a:lnTo>
                  <a:lnTo>
                    <a:pt x="907" y="1095"/>
                  </a:lnTo>
                  <a:lnTo>
                    <a:pt x="888" y="1100"/>
                  </a:lnTo>
                  <a:lnTo>
                    <a:pt x="873" y="1107"/>
                  </a:lnTo>
                  <a:lnTo>
                    <a:pt x="856" y="1114"/>
                  </a:lnTo>
                  <a:lnTo>
                    <a:pt x="841" y="1124"/>
                  </a:lnTo>
                  <a:lnTo>
                    <a:pt x="829" y="1136"/>
                  </a:lnTo>
                  <a:lnTo>
                    <a:pt x="819" y="1151"/>
                  </a:lnTo>
                  <a:lnTo>
                    <a:pt x="810" y="1169"/>
                  </a:lnTo>
                  <a:lnTo>
                    <a:pt x="808" y="1184"/>
                  </a:lnTo>
                  <a:lnTo>
                    <a:pt x="809" y="1202"/>
                  </a:lnTo>
                  <a:lnTo>
                    <a:pt x="812" y="1219"/>
                  </a:lnTo>
                  <a:lnTo>
                    <a:pt x="818" y="1237"/>
                  </a:lnTo>
                  <a:lnTo>
                    <a:pt x="822" y="1257"/>
                  </a:lnTo>
                  <a:lnTo>
                    <a:pt x="825" y="1275"/>
                  </a:lnTo>
                  <a:lnTo>
                    <a:pt x="829" y="1298"/>
                  </a:lnTo>
                  <a:lnTo>
                    <a:pt x="829" y="1321"/>
                  </a:lnTo>
                  <a:lnTo>
                    <a:pt x="824" y="1344"/>
                  </a:lnTo>
                  <a:lnTo>
                    <a:pt x="819" y="1362"/>
                  </a:lnTo>
                  <a:lnTo>
                    <a:pt x="812" y="1379"/>
                  </a:lnTo>
                  <a:lnTo>
                    <a:pt x="804" y="1396"/>
                  </a:lnTo>
                  <a:lnTo>
                    <a:pt x="793" y="1417"/>
                  </a:lnTo>
                  <a:lnTo>
                    <a:pt x="780" y="1431"/>
                  </a:lnTo>
                  <a:lnTo>
                    <a:pt x="770" y="1440"/>
                  </a:lnTo>
                  <a:lnTo>
                    <a:pt x="756" y="1452"/>
                  </a:lnTo>
                  <a:lnTo>
                    <a:pt x="741" y="1462"/>
                  </a:lnTo>
                  <a:lnTo>
                    <a:pt x="728" y="1467"/>
                  </a:lnTo>
                  <a:lnTo>
                    <a:pt x="715" y="1471"/>
                  </a:lnTo>
                  <a:lnTo>
                    <a:pt x="694" y="1473"/>
                  </a:lnTo>
                  <a:lnTo>
                    <a:pt x="670" y="1474"/>
                  </a:lnTo>
                  <a:lnTo>
                    <a:pt x="641" y="1473"/>
                  </a:lnTo>
                  <a:lnTo>
                    <a:pt x="627" y="1473"/>
                  </a:lnTo>
                  <a:lnTo>
                    <a:pt x="609" y="1469"/>
                  </a:lnTo>
                  <a:lnTo>
                    <a:pt x="590" y="1464"/>
                  </a:lnTo>
                  <a:lnTo>
                    <a:pt x="574" y="1455"/>
                  </a:lnTo>
                  <a:lnTo>
                    <a:pt x="563" y="1446"/>
                  </a:lnTo>
                  <a:lnTo>
                    <a:pt x="552" y="1435"/>
                  </a:lnTo>
                  <a:lnTo>
                    <a:pt x="542" y="1424"/>
                  </a:lnTo>
                  <a:lnTo>
                    <a:pt x="533" y="1411"/>
                  </a:lnTo>
                  <a:lnTo>
                    <a:pt x="525" y="1397"/>
                  </a:lnTo>
                  <a:lnTo>
                    <a:pt x="519" y="1380"/>
                  </a:lnTo>
                  <a:lnTo>
                    <a:pt x="516" y="1363"/>
                  </a:lnTo>
                  <a:lnTo>
                    <a:pt x="515" y="1349"/>
                  </a:lnTo>
                  <a:lnTo>
                    <a:pt x="515" y="1330"/>
                  </a:lnTo>
                  <a:lnTo>
                    <a:pt x="516" y="1314"/>
                  </a:lnTo>
                  <a:lnTo>
                    <a:pt x="521" y="1298"/>
                  </a:lnTo>
                  <a:lnTo>
                    <a:pt x="525" y="1278"/>
                  </a:lnTo>
                  <a:lnTo>
                    <a:pt x="531" y="1259"/>
                  </a:lnTo>
                  <a:lnTo>
                    <a:pt x="534" y="1242"/>
                  </a:lnTo>
                  <a:lnTo>
                    <a:pt x="535" y="1226"/>
                  </a:lnTo>
                  <a:lnTo>
                    <a:pt x="534" y="1214"/>
                  </a:lnTo>
                  <a:lnTo>
                    <a:pt x="531" y="1201"/>
                  </a:lnTo>
                  <a:lnTo>
                    <a:pt x="522" y="1186"/>
                  </a:lnTo>
                  <a:lnTo>
                    <a:pt x="514" y="1175"/>
                  </a:lnTo>
                  <a:lnTo>
                    <a:pt x="503" y="1164"/>
                  </a:lnTo>
                  <a:lnTo>
                    <a:pt x="492" y="1155"/>
                  </a:lnTo>
                  <a:lnTo>
                    <a:pt x="480" y="1147"/>
                  </a:lnTo>
                  <a:lnTo>
                    <a:pt x="464" y="1140"/>
                  </a:lnTo>
                  <a:lnTo>
                    <a:pt x="449" y="1136"/>
                  </a:lnTo>
                  <a:lnTo>
                    <a:pt x="430" y="1132"/>
                  </a:lnTo>
                  <a:lnTo>
                    <a:pt x="413" y="1130"/>
                  </a:lnTo>
                  <a:lnTo>
                    <a:pt x="398" y="1126"/>
                  </a:lnTo>
                  <a:lnTo>
                    <a:pt x="379" y="1122"/>
                  </a:lnTo>
                  <a:lnTo>
                    <a:pt x="363" y="1115"/>
                  </a:lnTo>
                  <a:lnTo>
                    <a:pt x="344" y="1110"/>
                  </a:lnTo>
                  <a:lnTo>
                    <a:pt x="330" y="1104"/>
                  </a:lnTo>
                  <a:lnTo>
                    <a:pt x="318" y="1094"/>
                  </a:lnTo>
                  <a:lnTo>
                    <a:pt x="309" y="1082"/>
                  </a:lnTo>
                  <a:lnTo>
                    <a:pt x="302" y="1066"/>
                  </a:lnTo>
                  <a:lnTo>
                    <a:pt x="297" y="1045"/>
                  </a:lnTo>
                  <a:lnTo>
                    <a:pt x="296" y="1028"/>
                  </a:lnTo>
                  <a:lnTo>
                    <a:pt x="297" y="1010"/>
                  </a:lnTo>
                  <a:lnTo>
                    <a:pt x="299" y="995"/>
                  </a:lnTo>
                  <a:lnTo>
                    <a:pt x="297" y="977"/>
                  </a:lnTo>
                  <a:lnTo>
                    <a:pt x="292" y="963"/>
                  </a:lnTo>
                  <a:lnTo>
                    <a:pt x="282" y="949"/>
                  </a:lnTo>
                  <a:lnTo>
                    <a:pt x="273" y="939"/>
                  </a:lnTo>
                  <a:lnTo>
                    <a:pt x="261" y="930"/>
                  </a:lnTo>
                  <a:lnTo>
                    <a:pt x="246" y="924"/>
                  </a:lnTo>
                  <a:lnTo>
                    <a:pt x="228" y="917"/>
                  </a:lnTo>
                  <a:lnTo>
                    <a:pt x="209" y="915"/>
                  </a:lnTo>
                  <a:lnTo>
                    <a:pt x="193" y="913"/>
                  </a:lnTo>
                  <a:lnTo>
                    <a:pt x="176" y="913"/>
                  </a:lnTo>
                  <a:lnTo>
                    <a:pt x="160" y="915"/>
                  </a:lnTo>
                  <a:lnTo>
                    <a:pt x="144" y="916"/>
                  </a:lnTo>
                  <a:lnTo>
                    <a:pt x="128" y="918"/>
                  </a:lnTo>
                  <a:lnTo>
                    <a:pt x="113" y="920"/>
                  </a:lnTo>
                  <a:lnTo>
                    <a:pt x="87" y="920"/>
                  </a:lnTo>
                  <a:lnTo>
                    <a:pt x="70" y="919"/>
                  </a:lnTo>
                  <a:lnTo>
                    <a:pt x="52" y="915"/>
                  </a:lnTo>
                  <a:lnTo>
                    <a:pt x="39" y="909"/>
                  </a:lnTo>
                  <a:lnTo>
                    <a:pt x="26" y="898"/>
                  </a:lnTo>
                  <a:lnTo>
                    <a:pt x="16" y="887"/>
                  </a:lnTo>
                  <a:lnTo>
                    <a:pt x="10" y="874"/>
                  </a:lnTo>
                  <a:lnTo>
                    <a:pt x="3" y="850"/>
                  </a:lnTo>
                  <a:lnTo>
                    <a:pt x="2" y="825"/>
                  </a:lnTo>
                  <a:lnTo>
                    <a:pt x="1" y="800"/>
                  </a:lnTo>
                  <a:lnTo>
                    <a:pt x="0" y="769"/>
                  </a:lnTo>
                  <a:lnTo>
                    <a:pt x="2" y="741"/>
                  </a:lnTo>
                  <a:lnTo>
                    <a:pt x="3" y="712"/>
                  </a:lnTo>
                  <a:lnTo>
                    <a:pt x="4" y="686"/>
                  </a:lnTo>
                  <a:lnTo>
                    <a:pt x="6" y="659"/>
                  </a:lnTo>
                  <a:lnTo>
                    <a:pt x="9" y="638"/>
                  </a:lnTo>
                  <a:lnTo>
                    <a:pt x="12" y="615"/>
                  </a:lnTo>
                  <a:lnTo>
                    <a:pt x="16" y="597"/>
                  </a:lnTo>
                  <a:lnTo>
                    <a:pt x="23" y="585"/>
                  </a:lnTo>
                  <a:lnTo>
                    <a:pt x="32" y="574"/>
                  </a:lnTo>
                  <a:lnTo>
                    <a:pt x="42" y="566"/>
                  </a:lnTo>
                  <a:lnTo>
                    <a:pt x="54" y="558"/>
                  </a:lnTo>
                  <a:lnTo>
                    <a:pt x="66" y="556"/>
                  </a:lnTo>
                  <a:lnTo>
                    <a:pt x="80" y="553"/>
                  </a:lnTo>
                  <a:lnTo>
                    <a:pt x="99" y="552"/>
                  </a:lnTo>
                  <a:lnTo>
                    <a:pt x="116" y="553"/>
                  </a:lnTo>
                  <a:lnTo>
                    <a:pt x="139" y="556"/>
                  </a:lnTo>
                  <a:lnTo>
                    <a:pt x="159" y="557"/>
                  </a:lnTo>
                  <a:lnTo>
                    <a:pt x="176" y="558"/>
                  </a:lnTo>
                  <a:lnTo>
                    <a:pt x="199" y="559"/>
                  </a:lnTo>
                  <a:lnTo>
                    <a:pt x="223" y="556"/>
                  </a:lnTo>
                  <a:lnTo>
                    <a:pt x="243" y="552"/>
                  </a:lnTo>
                  <a:lnTo>
                    <a:pt x="261" y="544"/>
                  </a:lnTo>
                  <a:lnTo>
                    <a:pt x="274" y="537"/>
                  </a:lnTo>
                  <a:lnTo>
                    <a:pt x="287" y="526"/>
                  </a:lnTo>
                  <a:lnTo>
                    <a:pt x="296" y="511"/>
                  </a:lnTo>
                  <a:lnTo>
                    <a:pt x="302" y="496"/>
                  </a:lnTo>
                  <a:lnTo>
                    <a:pt x="304" y="480"/>
                  </a:lnTo>
                  <a:lnTo>
                    <a:pt x="303" y="469"/>
                  </a:lnTo>
                  <a:lnTo>
                    <a:pt x="302" y="447"/>
                  </a:lnTo>
                  <a:lnTo>
                    <a:pt x="303" y="425"/>
                  </a:lnTo>
                  <a:lnTo>
                    <a:pt x="308" y="408"/>
                  </a:lnTo>
                  <a:lnTo>
                    <a:pt x="313" y="392"/>
                  </a:lnTo>
                  <a:lnTo>
                    <a:pt x="320" y="381"/>
                  </a:lnTo>
                  <a:lnTo>
                    <a:pt x="335" y="369"/>
                  </a:lnTo>
                  <a:lnTo>
                    <a:pt x="351" y="361"/>
                  </a:lnTo>
                  <a:lnTo>
                    <a:pt x="370" y="355"/>
                  </a:lnTo>
                  <a:lnTo>
                    <a:pt x="390" y="350"/>
                  </a:lnTo>
                  <a:lnTo>
                    <a:pt x="407" y="345"/>
                  </a:lnTo>
                  <a:lnTo>
                    <a:pt x="428" y="342"/>
                  </a:lnTo>
                  <a:lnTo>
                    <a:pt x="448" y="338"/>
                  </a:lnTo>
                  <a:lnTo>
                    <a:pt x="471" y="332"/>
                  </a:lnTo>
                  <a:lnTo>
                    <a:pt x="493" y="322"/>
                  </a:lnTo>
                  <a:lnTo>
                    <a:pt x="512" y="308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1" name="Text Box 15"/>
            <p:cNvSpPr txBox="1">
              <a:spLocks noChangeArrowheads="1"/>
            </p:cNvSpPr>
            <p:nvPr/>
          </p:nvSpPr>
          <p:spPr bwMode="auto">
            <a:xfrm>
              <a:off x="2256" y="2592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chemeClr val="tx2"/>
                  </a:solidFill>
                  <a:latin typeface="Comic Sans MS" pitchFamily="66" charset="0"/>
                </a:rPr>
                <a:t>The Plan</a:t>
              </a:r>
            </a:p>
          </p:txBody>
        </p:sp>
      </p:grpSp>
      <p:grpSp>
        <p:nvGrpSpPr>
          <p:cNvPr id="24592" name="Group 16"/>
          <p:cNvGrpSpPr>
            <a:grpSpLocks/>
          </p:cNvGrpSpPr>
          <p:nvPr/>
        </p:nvGrpSpPr>
        <p:grpSpPr bwMode="auto">
          <a:xfrm>
            <a:off x="2667000" y="2819400"/>
            <a:ext cx="1925638" cy="1562100"/>
            <a:chOff x="1200" y="1632"/>
            <a:chExt cx="1213" cy="984"/>
          </a:xfrm>
        </p:grpSpPr>
        <p:sp>
          <p:nvSpPr>
            <p:cNvPr id="24593" name="Freeform 17"/>
            <p:cNvSpPr>
              <a:spLocks/>
            </p:cNvSpPr>
            <p:nvPr/>
          </p:nvSpPr>
          <p:spPr bwMode="auto">
            <a:xfrm>
              <a:off x="1200" y="1632"/>
              <a:ext cx="1213" cy="984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" y="984"/>
                </a:cxn>
                <a:cxn ang="0">
                  <a:pos x="115" y="965"/>
                </a:cxn>
                <a:cxn ang="0">
                  <a:pos x="111" y="933"/>
                </a:cxn>
                <a:cxn ang="0">
                  <a:pos x="99" y="889"/>
                </a:cxn>
                <a:cxn ang="0">
                  <a:pos x="95" y="853"/>
                </a:cxn>
                <a:cxn ang="0">
                  <a:pos x="103" y="817"/>
                </a:cxn>
                <a:cxn ang="0">
                  <a:pos x="128" y="785"/>
                </a:cxn>
                <a:cxn ang="0">
                  <a:pos x="160" y="762"/>
                </a:cxn>
                <a:cxn ang="0">
                  <a:pos x="197" y="751"/>
                </a:cxn>
                <a:cxn ang="0">
                  <a:pos x="252" y="752"/>
                </a:cxn>
                <a:cxn ang="0">
                  <a:pos x="287" y="759"/>
                </a:cxn>
                <a:cxn ang="0">
                  <a:pos x="323" y="784"/>
                </a:cxn>
                <a:cxn ang="0">
                  <a:pos x="347" y="815"/>
                </a:cxn>
                <a:cxn ang="0">
                  <a:pos x="358" y="847"/>
                </a:cxn>
                <a:cxn ang="0">
                  <a:pos x="355" y="883"/>
                </a:cxn>
                <a:cxn ang="0">
                  <a:pos x="347" y="915"/>
                </a:cxn>
                <a:cxn ang="0">
                  <a:pos x="339" y="949"/>
                </a:cxn>
                <a:cxn ang="0">
                  <a:pos x="343" y="980"/>
                </a:cxn>
                <a:cxn ang="0">
                  <a:pos x="544" y="946"/>
                </a:cxn>
                <a:cxn ang="0">
                  <a:pos x="546" y="902"/>
                </a:cxn>
                <a:cxn ang="0">
                  <a:pos x="549" y="865"/>
                </a:cxn>
                <a:cxn ang="0">
                  <a:pos x="559" y="833"/>
                </a:cxn>
                <a:cxn ang="0">
                  <a:pos x="576" y="813"/>
                </a:cxn>
                <a:cxn ang="0">
                  <a:pos x="602" y="801"/>
                </a:cxn>
                <a:cxn ang="0">
                  <a:pos x="630" y="798"/>
                </a:cxn>
                <a:cxn ang="0">
                  <a:pos x="664" y="799"/>
                </a:cxn>
                <a:cxn ang="0">
                  <a:pos x="696" y="802"/>
                </a:cxn>
                <a:cxn ang="0">
                  <a:pos x="736" y="804"/>
                </a:cxn>
                <a:cxn ang="0">
                  <a:pos x="771" y="799"/>
                </a:cxn>
                <a:cxn ang="0">
                  <a:pos x="804" y="787"/>
                </a:cxn>
                <a:cxn ang="0">
                  <a:pos x="828" y="765"/>
                </a:cxn>
                <a:cxn ang="0">
                  <a:pos x="841" y="738"/>
                </a:cxn>
                <a:cxn ang="0">
                  <a:pos x="841" y="707"/>
                </a:cxn>
                <a:cxn ang="0">
                  <a:pos x="841" y="672"/>
                </a:cxn>
                <a:cxn ang="0">
                  <a:pos x="849" y="644"/>
                </a:cxn>
                <a:cxn ang="0">
                  <a:pos x="863" y="621"/>
                </a:cxn>
                <a:cxn ang="0">
                  <a:pos x="894" y="605"/>
                </a:cxn>
                <a:cxn ang="0">
                  <a:pos x="926" y="596"/>
                </a:cxn>
                <a:cxn ang="0">
                  <a:pos x="965" y="587"/>
                </a:cxn>
                <a:cxn ang="0">
                  <a:pos x="1000" y="579"/>
                </a:cxn>
                <a:cxn ang="0">
                  <a:pos x="1029" y="567"/>
                </a:cxn>
                <a:cxn ang="0">
                  <a:pos x="1051" y="551"/>
                </a:cxn>
                <a:cxn ang="0">
                  <a:pos x="1070" y="524"/>
                </a:cxn>
                <a:cxn ang="0">
                  <a:pos x="1079" y="491"/>
                </a:cxn>
                <a:cxn ang="0">
                  <a:pos x="1075" y="458"/>
                </a:cxn>
                <a:cxn ang="0">
                  <a:pos x="1065" y="416"/>
                </a:cxn>
                <a:cxn ang="0">
                  <a:pos x="1058" y="381"/>
                </a:cxn>
                <a:cxn ang="0">
                  <a:pos x="1060" y="346"/>
                </a:cxn>
                <a:cxn ang="0">
                  <a:pos x="1071" y="317"/>
                </a:cxn>
                <a:cxn ang="0">
                  <a:pos x="1089" y="291"/>
                </a:cxn>
                <a:cxn ang="0">
                  <a:pos x="1115" y="266"/>
                </a:cxn>
                <a:cxn ang="0">
                  <a:pos x="1145" y="251"/>
                </a:cxn>
                <a:cxn ang="0">
                  <a:pos x="1176" y="245"/>
                </a:cxn>
                <a:cxn ang="0">
                  <a:pos x="1213" y="245"/>
                </a:cxn>
              </a:cxnLst>
              <a:rect l="0" t="0" r="r" b="b"/>
              <a:pathLst>
                <a:path w="1213" h="984">
                  <a:moveTo>
                    <a:pt x="1213" y="245"/>
                  </a:moveTo>
                  <a:lnTo>
                    <a:pt x="1213" y="0"/>
                  </a:lnTo>
                  <a:lnTo>
                    <a:pt x="0" y="0"/>
                  </a:lnTo>
                  <a:lnTo>
                    <a:pt x="1" y="984"/>
                  </a:lnTo>
                  <a:lnTo>
                    <a:pt x="109" y="984"/>
                  </a:lnTo>
                  <a:lnTo>
                    <a:pt x="115" y="965"/>
                  </a:lnTo>
                  <a:lnTo>
                    <a:pt x="115" y="952"/>
                  </a:lnTo>
                  <a:lnTo>
                    <a:pt x="111" y="933"/>
                  </a:lnTo>
                  <a:lnTo>
                    <a:pt x="105" y="913"/>
                  </a:lnTo>
                  <a:lnTo>
                    <a:pt x="99" y="889"/>
                  </a:lnTo>
                  <a:lnTo>
                    <a:pt x="96" y="870"/>
                  </a:lnTo>
                  <a:lnTo>
                    <a:pt x="95" y="853"/>
                  </a:lnTo>
                  <a:lnTo>
                    <a:pt x="98" y="835"/>
                  </a:lnTo>
                  <a:lnTo>
                    <a:pt x="103" y="817"/>
                  </a:lnTo>
                  <a:lnTo>
                    <a:pt x="115" y="799"/>
                  </a:lnTo>
                  <a:lnTo>
                    <a:pt x="128" y="785"/>
                  </a:lnTo>
                  <a:lnTo>
                    <a:pt x="143" y="772"/>
                  </a:lnTo>
                  <a:lnTo>
                    <a:pt x="160" y="762"/>
                  </a:lnTo>
                  <a:lnTo>
                    <a:pt x="179" y="754"/>
                  </a:lnTo>
                  <a:lnTo>
                    <a:pt x="197" y="751"/>
                  </a:lnTo>
                  <a:lnTo>
                    <a:pt x="222" y="750"/>
                  </a:lnTo>
                  <a:lnTo>
                    <a:pt x="252" y="752"/>
                  </a:lnTo>
                  <a:lnTo>
                    <a:pt x="271" y="754"/>
                  </a:lnTo>
                  <a:lnTo>
                    <a:pt x="287" y="759"/>
                  </a:lnTo>
                  <a:lnTo>
                    <a:pt x="303" y="769"/>
                  </a:lnTo>
                  <a:lnTo>
                    <a:pt x="323" y="784"/>
                  </a:lnTo>
                  <a:lnTo>
                    <a:pt x="336" y="799"/>
                  </a:lnTo>
                  <a:lnTo>
                    <a:pt x="347" y="815"/>
                  </a:lnTo>
                  <a:lnTo>
                    <a:pt x="353" y="831"/>
                  </a:lnTo>
                  <a:lnTo>
                    <a:pt x="358" y="847"/>
                  </a:lnTo>
                  <a:lnTo>
                    <a:pt x="358" y="865"/>
                  </a:lnTo>
                  <a:lnTo>
                    <a:pt x="355" y="883"/>
                  </a:lnTo>
                  <a:lnTo>
                    <a:pt x="351" y="899"/>
                  </a:lnTo>
                  <a:lnTo>
                    <a:pt x="347" y="915"/>
                  </a:lnTo>
                  <a:lnTo>
                    <a:pt x="342" y="932"/>
                  </a:lnTo>
                  <a:lnTo>
                    <a:pt x="339" y="949"/>
                  </a:lnTo>
                  <a:lnTo>
                    <a:pt x="339" y="963"/>
                  </a:lnTo>
                  <a:lnTo>
                    <a:pt x="343" y="980"/>
                  </a:lnTo>
                  <a:lnTo>
                    <a:pt x="546" y="980"/>
                  </a:lnTo>
                  <a:lnTo>
                    <a:pt x="544" y="946"/>
                  </a:lnTo>
                  <a:lnTo>
                    <a:pt x="546" y="920"/>
                  </a:lnTo>
                  <a:lnTo>
                    <a:pt x="546" y="902"/>
                  </a:lnTo>
                  <a:lnTo>
                    <a:pt x="547" y="884"/>
                  </a:lnTo>
                  <a:lnTo>
                    <a:pt x="549" y="865"/>
                  </a:lnTo>
                  <a:lnTo>
                    <a:pt x="553" y="846"/>
                  </a:lnTo>
                  <a:lnTo>
                    <a:pt x="559" y="833"/>
                  </a:lnTo>
                  <a:lnTo>
                    <a:pt x="566" y="822"/>
                  </a:lnTo>
                  <a:lnTo>
                    <a:pt x="576" y="813"/>
                  </a:lnTo>
                  <a:lnTo>
                    <a:pt x="588" y="805"/>
                  </a:lnTo>
                  <a:lnTo>
                    <a:pt x="602" y="801"/>
                  </a:lnTo>
                  <a:lnTo>
                    <a:pt x="616" y="799"/>
                  </a:lnTo>
                  <a:lnTo>
                    <a:pt x="630" y="798"/>
                  </a:lnTo>
                  <a:lnTo>
                    <a:pt x="648" y="798"/>
                  </a:lnTo>
                  <a:lnTo>
                    <a:pt x="664" y="799"/>
                  </a:lnTo>
                  <a:lnTo>
                    <a:pt x="678" y="801"/>
                  </a:lnTo>
                  <a:lnTo>
                    <a:pt x="696" y="802"/>
                  </a:lnTo>
                  <a:lnTo>
                    <a:pt x="715" y="804"/>
                  </a:lnTo>
                  <a:lnTo>
                    <a:pt x="736" y="804"/>
                  </a:lnTo>
                  <a:lnTo>
                    <a:pt x="753" y="802"/>
                  </a:lnTo>
                  <a:lnTo>
                    <a:pt x="771" y="799"/>
                  </a:lnTo>
                  <a:lnTo>
                    <a:pt x="790" y="795"/>
                  </a:lnTo>
                  <a:lnTo>
                    <a:pt x="804" y="787"/>
                  </a:lnTo>
                  <a:lnTo>
                    <a:pt x="818" y="778"/>
                  </a:lnTo>
                  <a:lnTo>
                    <a:pt x="828" y="765"/>
                  </a:lnTo>
                  <a:lnTo>
                    <a:pt x="837" y="752"/>
                  </a:lnTo>
                  <a:lnTo>
                    <a:pt x="841" y="738"/>
                  </a:lnTo>
                  <a:lnTo>
                    <a:pt x="844" y="722"/>
                  </a:lnTo>
                  <a:lnTo>
                    <a:pt x="841" y="707"/>
                  </a:lnTo>
                  <a:lnTo>
                    <a:pt x="840" y="690"/>
                  </a:lnTo>
                  <a:lnTo>
                    <a:pt x="841" y="672"/>
                  </a:lnTo>
                  <a:lnTo>
                    <a:pt x="845" y="659"/>
                  </a:lnTo>
                  <a:lnTo>
                    <a:pt x="849" y="644"/>
                  </a:lnTo>
                  <a:lnTo>
                    <a:pt x="855" y="630"/>
                  </a:lnTo>
                  <a:lnTo>
                    <a:pt x="863" y="621"/>
                  </a:lnTo>
                  <a:lnTo>
                    <a:pt x="877" y="611"/>
                  </a:lnTo>
                  <a:lnTo>
                    <a:pt x="894" y="605"/>
                  </a:lnTo>
                  <a:lnTo>
                    <a:pt x="911" y="600"/>
                  </a:lnTo>
                  <a:lnTo>
                    <a:pt x="926" y="596"/>
                  </a:lnTo>
                  <a:lnTo>
                    <a:pt x="943" y="591"/>
                  </a:lnTo>
                  <a:lnTo>
                    <a:pt x="965" y="587"/>
                  </a:lnTo>
                  <a:lnTo>
                    <a:pt x="982" y="584"/>
                  </a:lnTo>
                  <a:lnTo>
                    <a:pt x="1000" y="579"/>
                  </a:lnTo>
                  <a:lnTo>
                    <a:pt x="1014" y="574"/>
                  </a:lnTo>
                  <a:lnTo>
                    <a:pt x="1029" y="567"/>
                  </a:lnTo>
                  <a:lnTo>
                    <a:pt x="1040" y="559"/>
                  </a:lnTo>
                  <a:lnTo>
                    <a:pt x="1051" y="551"/>
                  </a:lnTo>
                  <a:lnTo>
                    <a:pt x="1062" y="537"/>
                  </a:lnTo>
                  <a:lnTo>
                    <a:pt x="1070" y="524"/>
                  </a:lnTo>
                  <a:lnTo>
                    <a:pt x="1076" y="510"/>
                  </a:lnTo>
                  <a:lnTo>
                    <a:pt x="1079" y="491"/>
                  </a:lnTo>
                  <a:lnTo>
                    <a:pt x="1077" y="475"/>
                  </a:lnTo>
                  <a:lnTo>
                    <a:pt x="1075" y="458"/>
                  </a:lnTo>
                  <a:lnTo>
                    <a:pt x="1070" y="438"/>
                  </a:lnTo>
                  <a:lnTo>
                    <a:pt x="1065" y="416"/>
                  </a:lnTo>
                  <a:lnTo>
                    <a:pt x="1059" y="397"/>
                  </a:lnTo>
                  <a:lnTo>
                    <a:pt x="1058" y="381"/>
                  </a:lnTo>
                  <a:lnTo>
                    <a:pt x="1058" y="366"/>
                  </a:lnTo>
                  <a:lnTo>
                    <a:pt x="1060" y="346"/>
                  </a:lnTo>
                  <a:lnTo>
                    <a:pt x="1066" y="330"/>
                  </a:lnTo>
                  <a:lnTo>
                    <a:pt x="1071" y="317"/>
                  </a:lnTo>
                  <a:lnTo>
                    <a:pt x="1078" y="304"/>
                  </a:lnTo>
                  <a:lnTo>
                    <a:pt x="1089" y="291"/>
                  </a:lnTo>
                  <a:lnTo>
                    <a:pt x="1100" y="277"/>
                  </a:lnTo>
                  <a:lnTo>
                    <a:pt x="1115" y="266"/>
                  </a:lnTo>
                  <a:lnTo>
                    <a:pt x="1131" y="256"/>
                  </a:lnTo>
                  <a:lnTo>
                    <a:pt x="1145" y="251"/>
                  </a:lnTo>
                  <a:lnTo>
                    <a:pt x="1160" y="247"/>
                  </a:lnTo>
                  <a:lnTo>
                    <a:pt x="1176" y="245"/>
                  </a:lnTo>
                  <a:lnTo>
                    <a:pt x="1194" y="245"/>
                  </a:lnTo>
                  <a:lnTo>
                    <a:pt x="1213" y="245"/>
                  </a:lnTo>
                  <a:close/>
                </a:path>
              </a:pathLst>
            </a:custGeom>
            <a:solidFill>
              <a:srgbClr val="008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4" name="Text Box 18"/>
            <p:cNvSpPr txBox="1">
              <a:spLocks noChangeArrowheads="1"/>
            </p:cNvSpPr>
            <p:nvPr/>
          </p:nvSpPr>
          <p:spPr bwMode="auto">
            <a:xfrm>
              <a:off x="1296" y="1731"/>
              <a:ext cx="79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FFFF"/>
                  </a:solidFill>
                  <a:latin typeface="Comic Sans MS" pitchFamily="66" charset="0"/>
                </a:rPr>
                <a:t>Mty/Ld</a:t>
              </a:r>
            </a:p>
            <a:p>
              <a:pPr eaLnBrk="0" hangingPunct="0"/>
              <a:r>
                <a:rPr lang="en-US" sz="2400" b="1" dirty="0">
                  <a:solidFill>
                    <a:srgbClr val="FFFFFF"/>
                  </a:solidFill>
                  <a:latin typeface="Comic Sans MS" pitchFamily="66" charset="0"/>
                </a:rPr>
                <a:t>Cars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595" name="Group 19"/>
          <p:cNvGrpSpPr>
            <a:grpSpLocks/>
          </p:cNvGrpSpPr>
          <p:nvPr/>
        </p:nvGrpSpPr>
        <p:grpSpPr bwMode="auto">
          <a:xfrm>
            <a:off x="4572000" y="2819400"/>
            <a:ext cx="1917700" cy="1865313"/>
            <a:chOff x="3360" y="1680"/>
            <a:chExt cx="1208" cy="1175"/>
          </a:xfrm>
        </p:grpSpPr>
        <p:sp>
          <p:nvSpPr>
            <p:cNvPr id="24596" name="Freeform 20"/>
            <p:cNvSpPr>
              <a:spLocks/>
            </p:cNvSpPr>
            <p:nvPr/>
          </p:nvSpPr>
          <p:spPr bwMode="auto">
            <a:xfrm>
              <a:off x="3360" y="1680"/>
              <a:ext cx="1208" cy="1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8" y="938"/>
                </a:cxn>
                <a:cxn ang="0">
                  <a:pos x="1099" y="947"/>
                </a:cxn>
                <a:cxn ang="0">
                  <a:pos x="1096" y="968"/>
                </a:cxn>
                <a:cxn ang="0">
                  <a:pos x="1101" y="994"/>
                </a:cxn>
                <a:cxn ang="0">
                  <a:pos x="1110" y="1025"/>
                </a:cxn>
                <a:cxn ang="0">
                  <a:pos x="1115" y="1056"/>
                </a:cxn>
                <a:cxn ang="0">
                  <a:pos x="1113" y="1084"/>
                </a:cxn>
                <a:cxn ang="0">
                  <a:pos x="1104" y="1112"/>
                </a:cxn>
                <a:cxn ang="0">
                  <a:pos x="1084" y="1135"/>
                </a:cxn>
                <a:cxn ang="0">
                  <a:pos x="1062" y="1154"/>
                </a:cxn>
                <a:cxn ang="0">
                  <a:pos x="1035" y="1167"/>
                </a:cxn>
                <a:cxn ang="0">
                  <a:pos x="1001" y="1174"/>
                </a:cxn>
                <a:cxn ang="0">
                  <a:pos x="970" y="1175"/>
                </a:cxn>
                <a:cxn ang="0">
                  <a:pos x="944" y="1172"/>
                </a:cxn>
                <a:cxn ang="0">
                  <a:pos x="917" y="1163"/>
                </a:cxn>
                <a:cxn ang="0">
                  <a:pos x="895" y="1149"/>
                </a:cxn>
                <a:cxn ang="0">
                  <a:pos x="874" y="1127"/>
                </a:cxn>
                <a:cxn ang="0">
                  <a:pos x="857" y="1103"/>
                </a:cxn>
                <a:cxn ang="0">
                  <a:pos x="848" y="1069"/>
                </a:cxn>
                <a:cxn ang="0">
                  <a:pos x="852" y="1036"/>
                </a:cxn>
                <a:cxn ang="0">
                  <a:pos x="860" y="1002"/>
                </a:cxn>
                <a:cxn ang="0">
                  <a:pos x="868" y="969"/>
                </a:cxn>
                <a:cxn ang="0">
                  <a:pos x="867" y="953"/>
                </a:cxn>
                <a:cxn ang="0">
                  <a:pos x="662" y="945"/>
                </a:cxn>
                <a:cxn ang="0">
                  <a:pos x="664" y="889"/>
                </a:cxn>
                <a:cxn ang="0">
                  <a:pos x="660" y="852"/>
                </a:cxn>
                <a:cxn ang="0">
                  <a:pos x="652" y="830"/>
                </a:cxn>
                <a:cxn ang="0">
                  <a:pos x="635" y="813"/>
                </a:cxn>
                <a:cxn ang="0">
                  <a:pos x="612" y="801"/>
                </a:cxn>
                <a:cxn ang="0">
                  <a:pos x="584" y="798"/>
                </a:cxn>
                <a:cxn ang="0">
                  <a:pos x="543" y="800"/>
                </a:cxn>
                <a:cxn ang="0">
                  <a:pos x="504" y="803"/>
                </a:cxn>
                <a:cxn ang="0">
                  <a:pos x="464" y="803"/>
                </a:cxn>
                <a:cxn ang="0">
                  <a:pos x="425" y="796"/>
                </a:cxn>
                <a:cxn ang="0">
                  <a:pos x="394" y="778"/>
                </a:cxn>
                <a:cxn ang="0">
                  <a:pos x="376" y="754"/>
                </a:cxn>
                <a:cxn ang="0">
                  <a:pos x="369" y="721"/>
                </a:cxn>
                <a:cxn ang="0">
                  <a:pos x="370" y="685"/>
                </a:cxn>
                <a:cxn ang="0">
                  <a:pos x="365" y="651"/>
                </a:cxn>
                <a:cxn ang="0">
                  <a:pos x="356" y="630"/>
                </a:cxn>
                <a:cxn ang="0">
                  <a:pos x="344" y="617"/>
                </a:cxn>
                <a:cxn ang="0">
                  <a:pos x="315" y="603"/>
                </a:cxn>
                <a:cxn ang="0">
                  <a:pos x="276" y="593"/>
                </a:cxn>
                <a:cxn ang="0">
                  <a:pos x="233" y="585"/>
                </a:cxn>
                <a:cxn ang="0">
                  <a:pos x="200" y="575"/>
                </a:cxn>
                <a:cxn ang="0">
                  <a:pos x="172" y="559"/>
                </a:cxn>
                <a:cxn ang="0">
                  <a:pos x="149" y="537"/>
                </a:cxn>
                <a:cxn ang="0">
                  <a:pos x="134" y="510"/>
                </a:cxn>
                <a:cxn ang="0">
                  <a:pos x="132" y="479"/>
                </a:cxn>
                <a:cxn ang="0">
                  <a:pos x="141" y="446"/>
                </a:cxn>
                <a:cxn ang="0">
                  <a:pos x="148" y="408"/>
                </a:cxn>
                <a:cxn ang="0">
                  <a:pos x="154" y="372"/>
                </a:cxn>
                <a:cxn ang="0">
                  <a:pos x="148" y="337"/>
                </a:cxn>
                <a:cxn ang="0">
                  <a:pos x="133" y="304"/>
                </a:cxn>
                <a:cxn ang="0">
                  <a:pos x="119" y="284"/>
                </a:cxn>
                <a:cxn ang="0">
                  <a:pos x="100" y="267"/>
                </a:cxn>
                <a:cxn ang="0">
                  <a:pos x="78" y="254"/>
                </a:cxn>
                <a:cxn ang="0">
                  <a:pos x="50" y="246"/>
                </a:cxn>
                <a:cxn ang="0">
                  <a:pos x="16" y="245"/>
                </a:cxn>
              </a:cxnLst>
              <a:rect l="0" t="0" r="r" b="b"/>
              <a:pathLst>
                <a:path w="1208" h="1175">
                  <a:moveTo>
                    <a:pt x="0" y="245"/>
                  </a:moveTo>
                  <a:lnTo>
                    <a:pt x="0" y="0"/>
                  </a:lnTo>
                  <a:lnTo>
                    <a:pt x="1207" y="0"/>
                  </a:lnTo>
                  <a:lnTo>
                    <a:pt x="1208" y="938"/>
                  </a:lnTo>
                  <a:lnTo>
                    <a:pt x="1103" y="938"/>
                  </a:lnTo>
                  <a:lnTo>
                    <a:pt x="1099" y="947"/>
                  </a:lnTo>
                  <a:lnTo>
                    <a:pt x="1096" y="958"/>
                  </a:lnTo>
                  <a:lnTo>
                    <a:pt x="1096" y="968"/>
                  </a:lnTo>
                  <a:lnTo>
                    <a:pt x="1097" y="979"/>
                  </a:lnTo>
                  <a:lnTo>
                    <a:pt x="1101" y="994"/>
                  </a:lnTo>
                  <a:lnTo>
                    <a:pt x="1105" y="1013"/>
                  </a:lnTo>
                  <a:lnTo>
                    <a:pt x="1110" y="1025"/>
                  </a:lnTo>
                  <a:lnTo>
                    <a:pt x="1113" y="1041"/>
                  </a:lnTo>
                  <a:lnTo>
                    <a:pt x="1115" y="1056"/>
                  </a:lnTo>
                  <a:lnTo>
                    <a:pt x="1115" y="1070"/>
                  </a:lnTo>
                  <a:lnTo>
                    <a:pt x="1113" y="1084"/>
                  </a:lnTo>
                  <a:lnTo>
                    <a:pt x="1110" y="1099"/>
                  </a:lnTo>
                  <a:lnTo>
                    <a:pt x="1104" y="1112"/>
                  </a:lnTo>
                  <a:lnTo>
                    <a:pt x="1096" y="1123"/>
                  </a:lnTo>
                  <a:lnTo>
                    <a:pt x="1084" y="1135"/>
                  </a:lnTo>
                  <a:lnTo>
                    <a:pt x="1073" y="1145"/>
                  </a:lnTo>
                  <a:lnTo>
                    <a:pt x="1062" y="1154"/>
                  </a:lnTo>
                  <a:lnTo>
                    <a:pt x="1050" y="1161"/>
                  </a:lnTo>
                  <a:lnTo>
                    <a:pt x="1035" y="1167"/>
                  </a:lnTo>
                  <a:lnTo>
                    <a:pt x="1017" y="1172"/>
                  </a:lnTo>
                  <a:lnTo>
                    <a:pt x="1001" y="1174"/>
                  </a:lnTo>
                  <a:lnTo>
                    <a:pt x="986" y="1175"/>
                  </a:lnTo>
                  <a:lnTo>
                    <a:pt x="970" y="1175"/>
                  </a:lnTo>
                  <a:lnTo>
                    <a:pt x="956" y="1174"/>
                  </a:lnTo>
                  <a:lnTo>
                    <a:pt x="944" y="1172"/>
                  </a:lnTo>
                  <a:lnTo>
                    <a:pt x="931" y="1168"/>
                  </a:lnTo>
                  <a:lnTo>
                    <a:pt x="917" y="1163"/>
                  </a:lnTo>
                  <a:lnTo>
                    <a:pt x="906" y="1157"/>
                  </a:lnTo>
                  <a:lnTo>
                    <a:pt x="895" y="1149"/>
                  </a:lnTo>
                  <a:lnTo>
                    <a:pt x="884" y="1138"/>
                  </a:lnTo>
                  <a:lnTo>
                    <a:pt x="874" y="1127"/>
                  </a:lnTo>
                  <a:lnTo>
                    <a:pt x="865" y="1115"/>
                  </a:lnTo>
                  <a:lnTo>
                    <a:pt x="857" y="1103"/>
                  </a:lnTo>
                  <a:lnTo>
                    <a:pt x="852" y="1087"/>
                  </a:lnTo>
                  <a:lnTo>
                    <a:pt x="848" y="1069"/>
                  </a:lnTo>
                  <a:lnTo>
                    <a:pt x="848" y="1052"/>
                  </a:lnTo>
                  <a:lnTo>
                    <a:pt x="852" y="1036"/>
                  </a:lnTo>
                  <a:lnTo>
                    <a:pt x="856" y="1019"/>
                  </a:lnTo>
                  <a:lnTo>
                    <a:pt x="860" y="1002"/>
                  </a:lnTo>
                  <a:lnTo>
                    <a:pt x="866" y="983"/>
                  </a:lnTo>
                  <a:lnTo>
                    <a:pt x="868" y="969"/>
                  </a:lnTo>
                  <a:lnTo>
                    <a:pt x="868" y="960"/>
                  </a:lnTo>
                  <a:lnTo>
                    <a:pt x="867" y="953"/>
                  </a:lnTo>
                  <a:lnTo>
                    <a:pt x="863" y="945"/>
                  </a:lnTo>
                  <a:lnTo>
                    <a:pt x="662" y="945"/>
                  </a:lnTo>
                  <a:lnTo>
                    <a:pt x="665" y="909"/>
                  </a:lnTo>
                  <a:lnTo>
                    <a:pt x="664" y="889"/>
                  </a:lnTo>
                  <a:lnTo>
                    <a:pt x="662" y="870"/>
                  </a:lnTo>
                  <a:lnTo>
                    <a:pt x="660" y="852"/>
                  </a:lnTo>
                  <a:lnTo>
                    <a:pt x="657" y="841"/>
                  </a:lnTo>
                  <a:lnTo>
                    <a:pt x="652" y="830"/>
                  </a:lnTo>
                  <a:lnTo>
                    <a:pt x="646" y="821"/>
                  </a:lnTo>
                  <a:lnTo>
                    <a:pt x="635" y="813"/>
                  </a:lnTo>
                  <a:lnTo>
                    <a:pt x="624" y="805"/>
                  </a:lnTo>
                  <a:lnTo>
                    <a:pt x="612" y="801"/>
                  </a:lnTo>
                  <a:lnTo>
                    <a:pt x="602" y="799"/>
                  </a:lnTo>
                  <a:lnTo>
                    <a:pt x="584" y="798"/>
                  </a:lnTo>
                  <a:lnTo>
                    <a:pt x="563" y="798"/>
                  </a:lnTo>
                  <a:lnTo>
                    <a:pt x="543" y="800"/>
                  </a:lnTo>
                  <a:lnTo>
                    <a:pt x="521" y="801"/>
                  </a:lnTo>
                  <a:lnTo>
                    <a:pt x="504" y="803"/>
                  </a:lnTo>
                  <a:lnTo>
                    <a:pt x="482" y="804"/>
                  </a:lnTo>
                  <a:lnTo>
                    <a:pt x="464" y="803"/>
                  </a:lnTo>
                  <a:lnTo>
                    <a:pt x="449" y="801"/>
                  </a:lnTo>
                  <a:lnTo>
                    <a:pt x="425" y="796"/>
                  </a:lnTo>
                  <a:lnTo>
                    <a:pt x="409" y="788"/>
                  </a:lnTo>
                  <a:lnTo>
                    <a:pt x="394" y="778"/>
                  </a:lnTo>
                  <a:lnTo>
                    <a:pt x="385" y="766"/>
                  </a:lnTo>
                  <a:lnTo>
                    <a:pt x="376" y="754"/>
                  </a:lnTo>
                  <a:lnTo>
                    <a:pt x="370" y="738"/>
                  </a:lnTo>
                  <a:lnTo>
                    <a:pt x="369" y="721"/>
                  </a:lnTo>
                  <a:lnTo>
                    <a:pt x="369" y="700"/>
                  </a:lnTo>
                  <a:lnTo>
                    <a:pt x="370" y="685"/>
                  </a:lnTo>
                  <a:lnTo>
                    <a:pt x="369" y="669"/>
                  </a:lnTo>
                  <a:lnTo>
                    <a:pt x="365" y="651"/>
                  </a:lnTo>
                  <a:lnTo>
                    <a:pt x="362" y="641"/>
                  </a:lnTo>
                  <a:lnTo>
                    <a:pt x="356" y="630"/>
                  </a:lnTo>
                  <a:lnTo>
                    <a:pt x="350" y="623"/>
                  </a:lnTo>
                  <a:lnTo>
                    <a:pt x="344" y="617"/>
                  </a:lnTo>
                  <a:lnTo>
                    <a:pt x="330" y="610"/>
                  </a:lnTo>
                  <a:lnTo>
                    <a:pt x="315" y="603"/>
                  </a:lnTo>
                  <a:lnTo>
                    <a:pt x="297" y="598"/>
                  </a:lnTo>
                  <a:lnTo>
                    <a:pt x="276" y="593"/>
                  </a:lnTo>
                  <a:lnTo>
                    <a:pt x="255" y="588"/>
                  </a:lnTo>
                  <a:lnTo>
                    <a:pt x="233" y="585"/>
                  </a:lnTo>
                  <a:lnTo>
                    <a:pt x="217" y="580"/>
                  </a:lnTo>
                  <a:lnTo>
                    <a:pt x="200" y="575"/>
                  </a:lnTo>
                  <a:lnTo>
                    <a:pt x="184" y="568"/>
                  </a:lnTo>
                  <a:lnTo>
                    <a:pt x="172" y="559"/>
                  </a:lnTo>
                  <a:lnTo>
                    <a:pt x="159" y="547"/>
                  </a:lnTo>
                  <a:lnTo>
                    <a:pt x="149" y="537"/>
                  </a:lnTo>
                  <a:lnTo>
                    <a:pt x="141" y="524"/>
                  </a:lnTo>
                  <a:lnTo>
                    <a:pt x="134" y="510"/>
                  </a:lnTo>
                  <a:lnTo>
                    <a:pt x="132" y="494"/>
                  </a:lnTo>
                  <a:lnTo>
                    <a:pt x="132" y="479"/>
                  </a:lnTo>
                  <a:lnTo>
                    <a:pt x="135" y="466"/>
                  </a:lnTo>
                  <a:lnTo>
                    <a:pt x="141" y="446"/>
                  </a:lnTo>
                  <a:lnTo>
                    <a:pt x="146" y="426"/>
                  </a:lnTo>
                  <a:lnTo>
                    <a:pt x="148" y="408"/>
                  </a:lnTo>
                  <a:lnTo>
                    <a:pt x="152" y="390"/>
                  </a:lnTo>
                  <a:lnTo>
                    <a:pt x="154" y="372"/>
                  </a:lnTo>
                  <a:lnTo>
                    <a:pt x="152" y="354"/>
                  </a:lnTo>
                  <a:lnTo>
                    <a:pt x="148" y="337"/>
                  </a:lnTo>
                  <a:lnTo>
                    <a:pt x="142" y="320"/>
                  </a:lnTo>
                  <a:lnTo>
                    <a:pt x="133" y="304"/>
                  </a:lnTo>
                  <a:lnTo>
                    <a:pt x="124" y="292"/>
                  </a:lnTo>
                  <a:lnTo>
                    <a:pt x="119" y="284"/>
                  </a:lnTo>
                  <a:lnTo>
                    <a:pt x="109" y="275"/>
                  </a:lnTo>
                  <a:lnTo>
                    <a:pt x="100" y="267"/>
                  </a:lnTo>
                  <a:lnTo>
                    <a:pt x="90" y="260"/>
                  </a:lnTo>
                  <a:lnTo>
                    <a:pt x="78" y="254"/>
                  </a:lnTo>
                  <a:lnTo>
                    <a:pt x="65" y="250"/>
                  </a:lnTo>
                  <a:lnTo>
                    <a:pt x="50" y="246"/>
                  </a:lnTo>
                  <a:lnTo>
                    <a:pt x="32" y="245"/>
                  </a:lnTo>
                  <a:lnTo>
                    <a:pt x="16" y="245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597" name="Text Box 21"/>
            <p:cNvSpPr txBox="1">
              <a:spLocks noChangeArrowheads="1"/>
            </p:cNvSpPr>
            <p:nvPr/>
          </p:nvSpPr>
          <p:spPr bwMode="auto">
            <a:xfrm>
              <a:off x="3936" y="177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2400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598" name="Group 22"/>
          <p:cNvGrpSpPr>
            <a:grpSpLocks/>
          </p:cNvGrpSpPr>
          <p:nvPr/>
        </p:nvGrpSpPr>
        <p:grpSpPr bwMode="auto">
          <a:xfrm>
            <a:off x="2667000" y="3962400"/>
            <a:ext cx="1917700" cy="1865313"/>
            <a:chOff x="1248" y="2880"/>
            <a:chExt cx="1208" cy="1175"/>
          </a:xfrm>
        </p:grpSpPr>
        <p:sp>
          <p:nvSpPr>
            <p:cNvPr id="24599" name="Freeform 23"/>
            <p:cNvSpPr>
              <a:spLocks/>
            </p:cNvSpPr>
            <p:nvPr/>
          </p:nvSpPr>
          <p:spPr bwMode="auto">
            <a:xfrm>
              <a:off x="1248" y="2880"/>
              <a:ext cx="1208" cy="1175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0" y="236"/>
                </a:cxn>
                <a:cxn ang="0">
                  <a:pos x="109" y="228"/>
                </a:cxn>
                <a:cxn ang="0">
                  <a:pos x="112" y="207"/>
                </a:cxn>
                <a:cxn ang="0">
                  <a:pos x="107" y="181"/>
                </a:cxn>
                <a:cxn ang="0">
                  <a:pos x="99" y="149"/>
                </a:cxn>
                <a:cxn ang="0">
                  <a:pos x="94" y="119"/>
                </a:cxn>
                <a:cxn ang="0">
                  <a:pos x="95" y="91"/>
                </a:cxn>
                <a:cxn ang="0">
                  <a:pos x="104" y="62"/>
                </a:cxn>
                <a:cxn ang="0">
                  <a:pos x="124" y="39"/>
                </a:cxn>
                <a:cxn ang="0">
                  <a:pos x="146" y="20"/>
                </a:cxn>
                <a:cxn ang="0">
                  <a:pos x="173" y="7"/>
                </a:cxn>
                <a:cxn ang="0">
                  <a:pos x="208" y="1"/>
                </a:cxn>
                <a:cxn ang="0">
                  <a:pos x="238" y="0"/>
                </a:cxn>
                <a:cxn ang="0">
                  <a:pos x="264" y="3"/>
                </a:cxn>
                <a:cxn ang="0">
                  <a:pos x="292" y="11"/>
                </a:cxn>
                <a:cxn ang="0">
                  <a:pos x="314" y="26"/>
                </a:cxn>
                <a:cxn ang="0">
                  <a:pos x="334" y="48"/>
                </a:cxn>
                <a:cxn ang="0">
                  <a:pos x="351" y="72"/>
                </a:cxn>
                <a:cxn ang="0">
                  <a:pos x="361" y="105"/>
                </a:cxn>
                <a:cxn ang="0">
                  <a:pos x="356" y="139"/>
                </a:cxn>
                <a:cxn ang="0">
                  <a:pos x="348" y="172"/>
                </a:cxn>
                <a:cxn ang="0">
                  <a:pos x="340" y="206"/>
                </a:cxn>
                <a:cxn ang="0">
                  <a:pos x="342" y="222"/>
                </a:cxn>
                <a:cxn ang="0">
                  <a:pos x="545" y="230"/>
                </a:cxn>
                <a:cxn ang="0">
                  <a:pos x="540" y="292"/>
                </a:cxn>
                <a:cxn ang="0">
                  <a:pos x="542" y="328"/>
                </a:cxn>
                <a:cxn ang="0">
                  <a:pos x="547" y="366"/>
                </a:cxn>
                <a:cxn ang="0">
                  <a:pos x="561" y="389"/>
                </a:cxn>
                <a:cxn ang="0">
                  <a:pos x="583" y="406"/>
                </a:cxn>
                <a:cxn ang="0">
                  <a:pos x="610" y="413"/>
                </a:cxn>
                <a:cxn ang="0">
                  <a:pos x="641" y="414"/>
                </a:cxn>
                <a:cxn ang="0">
                  <a:pos x="672" y="411"/>
                </a:cxn>
                <a:cxn ang="0">
                  <a:pos x="709" y="407"/>
                </a:cxn>
                <a:cxn ang="0">
                  <a:pos x="748" y="409"/>
                </a:cxn>
                <a:cxn ang="0">
                  <a:pos x="784" y="419"/>
                </a:cxn>
                <a:cxn ang="0">
                  <a:pos x="813" y="435"/>
                </a:cxn>
                <a:cxn ang="0">
                  <a:pos x="831" y="460"/>
                </a:cxn>
                <a:cxn ang="0">
                  <a:pos x="838" y="490"/>
                </a:cxn>
                <a:cxn ang="0">
                  <a:pos x="835" y="523"/>
                </a:cxn>
                <a:cxn ang="0">
                  <a:pos x="838" y="555"/>
                </a:cxn>
                <a:cxn ang="0">
                  <a:pos x="850" y="582"/>
                </a:cxn>
                <a:cxn ang="0">
                  <a:pos x="871" y="601"/>
                </a:cxn>
                <a:cxn ang="0">
                  <a:pos x="905" y="612"/>
                </a:cxn>
                <a:cxn ang="0">
                  <a:pos x="938" y="621"/>
                </a:cxn>
                <a:cxn ang="0">
                  <a:pos x="977" y="628"/>
                </a:cxn>
                <a:cxn ang="0">
                  <a:pos x="1009" y="639"/>
                </a:cxn>
                <a:cxn ang="0">
                  <a:pos x="1035" y="653"/>
                </a:cxn>
                <a:cxn ang="0">
                  <a:pos x="1057" y="675"/>
                </a:cxn>
                <a:cxn ang="0">
                  <a:pos x="1071" y="701"/>
                </a:cxn>
                <a:cxn ang="0">
                  <a:pos x="1072" y="738"/>
                </a:cxn>
                <a:cxn ang="0">
                  <a:pos x="1065" y="774"/>
                </a:cxn>
                <a:cxn ang="0">
                  <a:pos x="1054" y="816"/>
                </a:cxn>
                <a:cxn ang="0">
                  <a:pos x="1052" y="846"/>
                </a:cxn>
                <a:cxn ang="0">
                  <a:pos x="1059" y="883"/>
                </a:cxn>
                <a:cxn ang="0">
                  <a:pos x="1073" y="908"/>
                </a:cxn>
                <a:cxn ang="0">
                  <a:pos x="1095" y="935"/>
                </a:cxn>
                <a:cxn ang="0">
                  <a:pos x="1124" y="956"/>
                </a:cxn>
                <a:cxn ang="0">
                  <a:pos x="1155" y="965"/>
                </a:cxn>
                <a:cxn ang="0">
                  <a:pos x="1189" y="969"/>
                </a:cxn>
              </a:cxnLst>
              <a:rect l="0" t="0" r="r" b="b"/>
              <a:pathLst>
                <a:path w="1208" h="1175">
                  <a:moveTo>
                    <a:pt x="1208" y="968"/>
                  </a:moveTo>
                  <a:lnTo>
                    <a:pt x="1208" y="1175"/>
                  </a:lnTo>
                  <a:lnTo>
                    <a:pt x="1" y="1175"/>
                  </a:lnTo>
                  <a:lnTo>
                    <a:pt x="0" y="236"/>
                  </a:lnTo>
                  <a:lnTo>
                    <a:pt x="105" y="236"/>
                  </a:lnTo>
                  <a:lnTo>
                    <a:pt x="109" y="228"/>
                  </a:lnTo>
                  <a:lnTo>
                    <a:pt x="112" y="216"/>
                  </a:lnTo>
                  <a:lnTo>
                    <a:pt x="112" y="207"/>
                  </a:lnTo>
                  <a:lnTo>
                    <a:pt x="111" y="195"/>
                  </a:lnTo>
                  <a:lnTo>
                    <a:pt x="107" y="181"/>
                  </a:lnTo>
                  <a:lnTo>
                    <a:pt x="103" y="162"/>
                  </a:lnTo>
                  <a:lnTo>
                    <a:pt x="99" y="149"/>
                  </a:lnTo>
                  <a:lnTo>
                    <a:pt x="95" y="134"/>
                  </a:lnTo>
                  <a:lnTo>
                    <a:pt x="94" y="119"/>
                  </a:lnTo>
                  <a:lnTo>
                    <a:pt x="94" y="104"/>
                  </a:lnTo>
                  <a:lnTo>
                    <a:pt x="95" y="91"/>
                  </a:lnTo>
                  <a:lnTo>
                    <a:pt x="99" y="76"/>
                  </a:lnTo>
                  <a:lnTo>
                    <a:pt x="104" y="62"/>
                  </a:lnTo>
                  <a:lnTo>
                    <a:pt x="112" y="52"/>
                  </a:lnTo>
                  <a:lnTo>
                    <a:pt x="124" y="39"/>
                  </a:lnTo>
                  <a:lnTo>
                    <a:pt x="134" y="30"/>
                  </a:lnTo>
                  <a:lnTo>
                    <a:pt x="146" y="20"/>
                  </a:lnTo>
                  <a:lnTo>
                    <a:pt x="159" y="13"/>
                  </a:lnTo>
                  <a:lnTo>
                    <a:pt x="173" y="7"/>
                  </a:lnTo>
                  <a:lnTo>
                    <a:pt x="190" y="3"/>
                  </a:lnTo>
                  <a:lnTo>
                    <a:pt x="208" y="1"/>
                  </a:lnTo>
                  <a:lnTo>
                    <a:pt x="222" y="0"/>
                  </a:lnTo>
                  <a:lnTo>
                    <a:pt x="238" y="0"/>
                  </a:lnTo>
                  <a:lnTo>
                    <a:pt x="253" y="1"/>
                  </a:lnTo>
                  <a:lnTo>
                    <a:pt x="264" y="3"/>
                  </a:lnTo>
                  <a:lnTo>
                    <a:pt x="278" y="7"/>
                  </a:lnTo>
                  <a:lnTo>
                    <a:pt x="292" y="11"/>
                  </a:lnTo>
                  <a:lnTo>
                    <a:pt x="302" y="17"/>
                  </a:lnTo>
                  <a:lnTo>
                    <a:pt x="314" y="26"/>
                  </a:lnTo>
                  <a:lnTo>
                    <a:pt x="324" y="36"/>
                  </a:lnTo>
                  <a:lnTo>
                    <a:pt x="334" y="48"/>
                  </a:lnTo>
                  <a:lnTo>
                    <a:pt x="344" y="59"/>
                  </a:lnTo>
                  <a:lnTo>
                    <a:pt x="351" y="72"/>
                  </a:lnTo>
                  <a:lnTo>
                    <a:pt x="356" y="88"/>
                  </a:lnTo>
                  <a:lnTo>
                    <a:pt x="361" y="105"/>
                  </a:lnTo>
                  <a:lnTo>
                    <a:pt x="361" y="122"/>
                  </a:lnTo>
                  <a:lnTo>
                    <a:pt x="356" y="139"/>
                  </a:lnTo>
                  <a:lnTo>
                    <a:pt x="352" y="156"/>
                  </a:lnTo>
                  <a:lnTo>
                    <a:pt x="348" y="172"/>
                  </a:lnTo>
                  <a:lnTo>
                    <a:pt x="343" y="191"/>
                  </a:lnTo>
                  <a:lnTo>
                    <a:pt x="340" y="206"/>
                  </a:lnTo>
                  <a:lnTo>
                    <a:pt x="340" y="214"/>
                  </a:lnTo>
                  <a:lnTo>
                    <a:pt x="342" y="222"/>
                  </a:lnTo>
                  <a:lnTo>
                    <a:pt x="345" y="230"/>
                  </a:lnTo>
                  <a:lnTo>
                    <a:pt x="545" y="230"/>
                  </a:lnTo>
                  <a:lnTo>
                    <a:pt x="541" y="269"/>
                  </a:lnTo>
                  <a:lnTo>
                    <a:pt x="540" y="292"/>
                  </a:lnTo>
                  <a:lnTo>
                    <a:pt x="541" y="311"/>
                  </a:lnTo>
                  <a:lnTo>
                    <a:pt x="542" y="328"/>
                  </a:lnTo>
                  <a:lnTo>
                    <a:pt x="544" y="347"/>
                  </a:lnTo>
                  <a:lnTo>
                    <a:pt x="547" y="366"/>
                  </a:lnTo>
                  <a:lnTo>
                    <a:pt x="553" y="379"/>
                  </a:lnTo>
                  <a:lnTo>
                    <a:pt x="561" y="389"/>
                  </a:lnTo>
                  <a:lnTo>
                    <a:pt x="570" y="399"/>
                  </a:lnTo>
                  <a:lnTo>
                    <a:pt x="583" y="406"/>
                  </a:lnTo>
                  <a:lnTo>
                    <a:pt x="596" y="411"/>
                  </a:lnTo>
                  <a:lnTo>
                    <a:pt x="610" y="413"/>
                  </a:lnTo>
                  <a:lnTo>
                    <a:pt x="625" y="414"/>
                  </a:lnTo>
                  <a:lnTo>
                    <a:pt x="641" y="414"/>
                  </a:lnTo>
                  <a:lnTo>
                    <a:pt x="659" y="412"/>
                  </a:lnTo>
                  <a:lnTo>
                    <a:pt x="672" y="411"/>
                  </a:lnTo>
                  <a:lnTo>
                    <a:pt x="691" y="409"/>
                  </a:lnTo>
                  <a:lnTo>
                    <a:pt x="709" y="407"/>
                  </a:lnTo>
                  <a:lnTo>
                    <a:pt x="730" y="407"/>
                  </a:lnTo>
                  <a:lnTo>
                    <a:pt x="748" y="409"/>
                  </a:lnTo>
                  <a:lnTo>
                    <a:pt x="766" y="412"/>
                  </a:lnTo>
                  <a:lnTo>
                    <a:pt x="784" y="419"/>
                  </a:lnTo>
                  <a:lnTo>
                    <a:pt x="799" y="425"/>
                  </a:lnTo>
                  <a:lnTo>
                    <a:pt x="813" y="435"/>
                  </a:lnTo>
                  <a:lnTo>
                    <a:pt x="823" y="447"/>
                  </a:lnTo>
                  <a:lnTo>
                    <a:pt x="831" y="460"/>
                  </a:lnTo>
                  <a:lnTo>
                    <a:pt x="836" y="475"/>
                  </a:lnTo>
                  <a:lnTo>
                    <a:pt x="838" y="490"/>
                  </a:lnTo>
                  <a:lnTo>
                    <a:pt x="836" y="507"/>
                  </a:lnTo>
                  <a:lnTo>
                    <a:pt x="835" y="523"/>
                  </a:lnTo>
                  <a:lnTo>
                    <a:pt x="836" y="540"/>
                  </a:lnTo>
                  <a:lnTo>
                    <a:pt x="838" y="555"/>
                  </a:lnTo>
                  <a:lnTo>
                    <a:pt x="844" y="568"/>
                  </a:lnTo>
                  <a:lnTo>
                    <a:pt x="850" y="582"/>
                  </a:lnTo>
                  <a:lnTo>
                    <a:pt x="858" y="591"/>
                  </a:lnTo>
                  <a:lnTo>
                    <a:pt x="871" y="601"/>
                  </a:lnTo>
                  <a:lnTo>
                    <a:pt x="888" y="607"/>
                  </a:lnTo>
                  <a:lnTo>
                    <a:pt x="905" y="612"/>
                  </a:lnTo>
                  <a:lnTo>
                    <a:pt x="920" y="617"/>
                  </a:lnTo>
                  <a:lnTo>
                    <a:pt x="938" y="621"/>
                  </a:lnTo>
                  <a:lnTo>
                    <a:pt x="959" y="625"/>
                  </a:lnTo>
                  <a:lnTo>
                    <a:pt x="977" y="628"/>
                  </a:lnTo>
                  <a:lnTo>
                    <a:pt x="994" y="633"/>
                  </a:lnTo>
                  <a:lnTo>
                    <a:pt x="1009" y="639"/>
                  </a:lnTo>
                  <a:lnTo>
                    <a:pt x="1024" y="645"/>
                  </a:lnTo>
                  <a:lnTo>
                    <a:pt x="1035" y="653"/>
                  </a:lnTo>
                  <a:lnTo>
                    <a:pt x="1045" y="662"/>
                  </a:lnTo>
                  <a:lnTo>
                    <a:pt x="1057" y="675"/>
                  </a:lnTo>
                  <a:lnTo>
                    <a:pt x="1065" y="688"/>
                  </a:lnTo>
                  <a:lnTo>
                    <a:pt x="1071" y="701"/>
                  </a:lnTo>
                  <a:lnTo>
                    <a:pt x="1074" y="720"/>
                  </a:lnTo>
                  <a:lnTo>
                    <a:pt x="1072" y="738"/>
                  </a:lnTo>
                  <a:lnTo>
                    <a:pt x="1069" y="754"/>
                  </a:lnTo>
                  <a:lnTo>
                    <a:pt x="1065" y="774"/>
                  </a:lnTo>
                  <a:lnTo>
                    <a:pt x="1059" y="796"/>
                  </a:lnTo>
                  <a:lnTo>
                    <a:pt x="1054" y="816"/>
                  </a:lnTo>
                  <a:lnTo>
                    <a:pt x="1052" y="832"/>
                  </a:lnTo>
                  <a:lnTo>
                    <a:pt x="1052" y="846"/>
                  </a:lnTo>
                  <a:lnTo>
                    <a:pt x="1055" y="866"/>
                  </a:lnTo>
                  <a:lnTo>
                    <a:pt x="1059" y="883"/>
                  </a:lnTo>
                  <a:lnTo>
                    <a:pt x="1066" y="895"/>
                  </a:lnTo>
                  <a:lnTo>
                    <a:pt x="1073" y="908"/>
                  </a:lnTo>
                  <a:lnTo>
                    <a:pt x="1083" y="921"/>
                  </a:lnTo>
                  <a:lnTo>
                    <a:pt x="1095" y="935"/>
                  </a:lnTo>
                  <a:lnTo>
                    <a:pt x="1109" y="947"/>
                  </a:lnTo>
                  <a:lnTo>
                    <a:pt x="1124" y="956"/>
                  </a:lnTo>
                  <a:lnTo>
                    <a:pt x="1139" y="961"/>
                  </a:lnTo>
                  <a:lnTo>
                    <a:pt x="1155" y="965"/>
                  </a:lnTo>
                  <a:lnTo>
                    <a:pt x="1170" y="968"/>
                  </a:lnTo>
                  <a:lnTo>
                    <a:pt x="1189" y="969"/>
                  </a:lnTo>
                  <a:lnTo>
                    <a:pt x="1208" y="968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0" name="Text Box 24"/>
            <p:cNvSpPr txBox="1">
              <a:spLocks noChangeArrowheads="1"/>
            </p:cNvSpPr>
            <p:nvPr/>
          </p:nvSpPr>
          <p:spPr bwMode="auto">
            <a:xfrm>
              <a:off x="1344" y="36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2400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601" name="Group 25"/>
          <p:cNvGrpSpPr>
            <a:grpSpLocks/>
          </p:cNvGrpSpPr>
          <p:nvPr/>
        </p:nvGrpSpPr>
        <p:grpSpPr bwMode="auto">
          <a:xfrm>
            <a:off x="4572000" y="4267200"/>
            <a:ext cx="1925638" cy="1563688"/>
            <a:chOff x="3168" y="3024"/>
            <a:chExt cx="1213" cy="985"/>
          </a:xfrm>
        </p:grpSpPr>
        <p:sp>
          <p:nvSpPr>
            <p:cNvPr id="24602" name="Freeform 26"/>
            <p:cNvSpPr>
              <a:spLocks/>
            </p:cNvSpPr>
            <p:nvPr/>
          </p:nvSpPr>
          <p:spPr bwMode="auto">
            <a:xfrm>
              <a:off x="3168" y="3024"/>
              <a:ext cx="1213" cy="985"/>
            </a:xfrm>
            <a:custGeom>
              <a:avLst/>
              <a:gdLst/>
              <a:ahLst/>
              <a:cxnLst>
                <a:cxn ang="0">
                  <a:pos x="0" y="985"/>
                </a:cxn>
                <a:cxn ang="0">
                  <a:pos x="1212" y="0"/>
                </a:cxn>
                <a:cxn ang="0">
                  <a:pos x="1099" y="19"/>
                </a:cxn>
                <a:cxn ang="0">
                  <a:pos x="1102" y="52"/>
                </a:cxn>
                <a:cxn ang="0">
                  <a:pos x="1115" y="96"/>
                </a:cxn>
                <a:cxn ang="0">
                  <a:pos x="1118" y="131"/>
                </a:cxn>
                <a:cxn ang="0">
                  <a:pos x="1110" y="168"/>
                </a:cxn>
                <a:cxn ang="0">
                  <a:pos x="1085" y="199"/>
                </a:cxn>
                <a:cxn ang="0">
                  <a:pos x="1054" y="222"/>
                </a:cxn>
                <a:cxn ang="0">
                  <a:pos x="1016" y="234"/>
                </a:cxn>
                <a:cxn ang="0">
                  <a:pos x="962" y="233"/>
                </a:cxn>
                <a:cxn ang="0">
                  <a:pos x="926" y="225"/>
                </a:cxn>
                <a:cxn ang="0">
                  <a:pos x="890" y="200"/>
                </a:cxn>
                <a:cxn ang="0">
                  <a:pos x="866" y="170"/>
                </a:cxn>
                <a:cxn ang="0">
                  <a:pos x="856" y="137"/>
                </a:cxn>
                <a:cxn ang="0">
                  <a:pos x="858" y="102"/>
                </a:cxn>
                <a:cxn ang="0">
                  <a:pos x="866" y="69"/>
                </a:cxn>
                <a:cxn ang="0">
                  <a:pos x="875" y="36"/>
                </a:cxn>
                <a:cxn ang="0">
                  <a:pos x="871" y="4"/>
                </a:cxn>
                <a:cxn ang="0">
                  <a:pos x="669" y="39"/>
                </a:cxn>
                <a:cxn ang="0">
                  <a:pos x="666" y="83"/>
                </a:cxn>
                <a:cxn ang="0">
                  <a:pos x="664" y="120"/>
                </a:cxn>
                <a:cxn ang="0">
                  <a:pos x="655" y="151"/>
                </a:cxn>
                <a:cxn ang="0">
                  <a:pos x="637" y="172"/>
                </a:cxn>
                <a:cxn ang="0">
                  <a:pos x="612" y="184"/>
                </a:cxn>
                <a:cxn ang="0">
                  <a:pos x="584" y="187"/>
                </a:cxn>
                <a:cxn ang="0">
                  <a:pos x="549" y="185"/>
                </a:cxn>
                <a:cxn ang="0">
                  <a:pos x="518" y="182"/>
                </a:cxn>
                <a:cxn ang="0">
                  <a:pos x="478" y="180"/>
                </a:cxn>
                <a:cxn ang="0">
                  <a:pos x="442" y="185"/>
                </a:cxn>
                <a:cxn ang="0">
                  <a:pos x="410" y="197"/>
                </a:cxn>
                <a:cxn ang="0">
                  <a:pos x="386" y="219"/>
                </a:cxn>
                <a:cxn ang="0">
                  <a:pos x="372" y="246"/>
                </a:cxn>
                <a:cxn ang="0">
                  <a:pos x="372" y="278"/>
                </a:cxn>
                <a:cxn ang="0">
                  <a:pos x="372" y="312"/>
                </a:cxn>
                <a:cxn ang="0">
                  <a:pos x="365" y="341"/>
                </a:cxn>
                <a:cxn ang="0">
                  <a:pos x="350" y="364"/>
                </a:cxn>
                <a:cxn ang="0">
                  <a:pos x="320" y="379"/>
                </a:cxn>
                <a:cxn ang="0">
                  <a:pos x="287" y="389"/>
                </a:cxn>
                <a:cxn ang="0">
                  <a:pos x="248" y="397"/>
                </a:cxn>
                <a:cxn ang="0">
                  <a:pos x="214" y="406"/>
                </a:cxn>
                <a:cxn ang="0">
                  <a:pos x="184" y="417"/>
                </a:cxn>
                <a:cxn ang="0">
                  <a:pos x="162" y="434"/>
                </a:cxn>
                <a:cxn ang="0">
                  <a:pos x="144" y="460"/>
                </a:cxn>
                <a:cxn ang="0">
                  <a:pos x="134" y="493"/>
                </a:cxn>
                <a:cxn ang="0">
                  <a:pos x="138" y="526"/>
                </a:cxn>
                <a:cxn ang="0">
                  <a:pos x="149" y="568"/>
                </a:cxn>
                <a:cxn ang="0">
                  <a:pos x="155" y="604"/>
                </a:cxn>
                <a:cxn ang="0">
                  <a:pos x="153" y="638"/>
                </a:cxn>
                <a:cxn ang="0">
                  <a:pos x="144" y="670"/>
                </a:cxn>
                <a:cxn ang="0">
                  <a:pos x="129" y="701"/>
                </a:cxn>
                <a:cxn ang="0">
                  <a:pos x="105" y="736"/>
                </a:cxn>
                <a:cxn ang="0">
                  <a:pos x="81" y="758"/>
                </a:cxn>
                <a:cxn ang="0">
                  <a:pos x="56" y="771"/>
                </a:cxn>
                <a:cxn ang="0">
                  <a:pos x="18" y="779"/>
                </a:cxn>
              </a:cxnLst>
              <a:rect l="0" t="0" r="r" b="b"/>
              <a:pathLst>
                <a:path w="1213" h="985">
                  <a:moveTo>
                    <a:pt x="0" y="779"/>
                  </a:moveTo>
                  <a:lnTo>
                    <a:pt x="0" y="985"/>
                  </a:lnTo>
                  <a:lnTo>
                    <a:pt x="1213" y="985"/>
                  </a:lnTo>
                  <a:lnTo>
                    <a:pt x="1212" y="0"/>
                  </a:lnTo>
                  <a:lnTo>
                    <a:pt x="1104" y="0"/>
                  </a:lnTo>
                  <a:lnTo>
                    <a:pt x="1099" y="19"/>
                  </a:lnTo>
                  <a:lnTo>
                    <a:pt x="1099" y="33"/>
                  </a:lnTo>
                  <a:lnTo>
                    <a:pt x="1102" y="52"/>
                  </a:lnTo>
                  <a:lnTo>
                    <a:pt x="1108" y="71"/>
                  </a:lnTo>
                  <a:lnTo>
                    <a:pt x="1115" y="96"/>
                  </a:lnTo>
                  <a:lnTo>
                    <a:pt x="1118" y="114"/>
                  </a:lnTo>
                  <a:lnTo>
                    <a:pt x="1118" y="131"/>
                  </a:lnTo>
                  <a:lnTo>
                    <a:pt x="1116" y="150"/>
                  </a:lnTo>
                  <a:lnTo>
                    <a:pt x="1110" y="168"/>
                  </a:lnTo>
                  <a:lnTo>
                    <a:pt x="1099" y="185"/>
                  </a:lnTo>
                  <a:lnTo>
                    <a:pt x="1085" y="199"/>
                  </a:lnTo>
                  <a:lnTo>
                    <a:pt x="1071" y="213"/>
                  </a:lnTo>
                  <a:lnTo>
                    <a:pt x="1054" y="222"/>
                  </a:lnTo>
                  <a:lnTo>
                    <a:pt x="1034" y="230"/>
                  </a:lnTo>
                  <a:lnTo>
                    <a:pt x="1016" y="234"/>
                  </a:lnTo>
                  <a:lnTo>
                    <a:pt x="991" y="235"/>
                  </a:lnTo>
                  <a:lnTo>
                    <a:pt x="962" y="233"/>
                  </a:lnTo>
                  <a:lnTo>
                    <a:pt x="943" y="230"/>
                  </a:lnTo>
                  <a:lnTo>
                    <a:pt x="926" y="225"/>
                  </a:lnTo>
                  <a:lnTo>
                    <a:pt x="910" y="216"/>
                  </a:lnTo>
                  <a:lnTo>
                    <a:pt x="890" y="200"/>
                  </a:lnTo>
                  <a:lnTo>
                    <a:pt x="878" y="186"/>
                  </a:lnTo>
                  <a:lnTo>
                    <a:pt x="866" y="170"/>
                  </a:lnTo>
                  <a:lnTo>
                    <a:pt x="860" y="153"/>
                  </a:lnTo>
                  <a:lnTo>
                    <a:pt x="856" y="137"/>
                  </a:lnTo>
                  <a:lnTo>
                    <a:pt x="856" y="120"/>
                  </a:lnTo>
                  <a:lnTo>
                    <a:pt x="858" y="102"/>
                  </a:lnTo>
                  <a:lnTo>
                    <a:pt x="862" y="85"/>
                  </a:lnTo>
                  <a:lnTo>
                    <a:pt x="866" y="69"/>
                  </a:lnTo>
                  <a:lnTo>
                    <a:pt x="872" y="53"/>
                  </a:lnTo>
                  <a:lnTo>
                    <a:pt x="875" y="36"/>
                  </a:lnTo>
                  <a:lnTo>
                    <a:pt x="875" y="21"/>
                  </a:lnTo>
                  <a:lnTo>
                    <a:pt x="871" y="4"/>
                  </a:lnTo>
                  <a:lnTo>
                    <a:pt x="667" y="4"/>
                  </a:lnTo>
                  <a:lnTo>
                    <a:pt x="669" y="39"/>
                  </a:lnTo>
                  <a:lnTo>
                    <a:pt x="667" y="63"/>
                  </a:lnTo>
                  <a:lnTo>
                    <a:pt x="666" y="83"/>
                  </a:lnTo>
                  <a:lnTo>
                    <a:pt x="666" y="101"/>
                  </a:lnTo>
                  <a:lnTo>
                    <a:pt x="664" y="120"/>
                  </a:lnTo>
                  <a:lnTo>
                    <a:pt x="660" y="138"/>
                  </a:lnTo>
                  <a:lnTo>
                    <a:pt x="655" y="151"/>
                  </a:lnTo>
                  <a:lnTo>
                    <a:pt x="647" y="163"/>
                  </a:lnTo>
                  <a:lnTo>
                    <a:pt x="637" y="172"/>
                  </a:lnTo>
                  <a:lnTo>
                    <a:pt x="625" y="179"/>
                  </a:lnTo>
                  <a:lnTo>
                    <a:pt x="612" y="184"/>
                  </a:lnTo>
                  <a:lnTo>
                    <a:pt x="597" y="186"/>
                  </a:lnTo>
                  <a:lnTo>
                    <a:pt x="584" y="187"/>
                  </a:lnTo>
                  <a:lnTo>
                    <a:pt x="566" y="187"/>
                  </a:lnTo>
                  <a:lnTo>
                    <a:pt x="549" y="185"/>
                  </a:lnTo>
                  <a:lnTo>
                    <a:pt x="535" y="184"/>
                  </a:lnTo>
                  <a:lnTo>
                    <a:pt x="518" y="182"/>
                  </a:lnTo>
                  <a:lnTo>
                    <a:pt x="499" y="180"/>
                  </a:lnTo>
                  <a:lnTo>
                    <a:pt x="478" y="180"/>
                  </a:lnTo>
                  <a:lnTo>
                    <a:pt x="460" y="182"/>
                  </a:lnTo>
                  <a:lnTo>
                    <a:pt x="442" y="185"/>
                  </a:lnTo>
                  <a:lnTo>
                    <a:pt x="423" y="190"/>
                  </a:lnTo>
                  <a:lnTo>
                    <a:pt x="410" y="197"/>
                  </a:lnTo>
                  <a:lnTo>
                    <a:pt x="395" y="207"/>
                  </a:lnTo>
                  <a:lnTo>
                    <a:pt x="386" y="219"/>
                  </a:lnTo>
                  <a:lnTo>
                    <a:pt x="376" y="233"/>
                  </a:lnTo>
                  <a:lnTo>
                    <a:pt x="372" y="246"/>
                  </a:lnTo>
                  <a:lnTo>
                    <a:pt x="370" y="262"/>
                  </a:lnTo>
                  <a:lnTo>
                    <a:pt x="372" y="278"/>
                  </a:lnTo>
                  <a:lnTo>
                    <a:pt x="373" y="295"/>
                  </a:lnTo>
                  <a:lnTo>
                    <a:pt x="372" y="312"/>
                  </a:lnTo>
                  <a:lnTo>
                    <a:pt x="369" y="326"/>
                  </a:lnTo>
                  <a:lnTo>
                    <a:pt x="365" y="341"/>
                  </a:lnTo>
                  <a:lnTo>
                    <a:pt x="358" y="354"/>
                  </a:lnTo>
                  <a:lnTo>
                    <a:pt x="350" y="364"/>
                  </a:lnTo>
                  <a:lnTo>
                    <a:pt x="336" y="373"/>
                  </a:lnTo>
                  <a:lnTo>
                    <a:pt x="320" y="379"/>
                  </a:lnTo>
                  <a:lnTo>
                    <a:pt x="303" y="385"/>
                  </a:lnTo>
                  <a:lnTo>
                    <a:pt x="287" y="389"/>
                  </a:lnTo>
                  <a:lnTo>
                    <a:pt x="270" y="393"/>
                  </a:lnTo>
                  <a:lnTo>
                    <a:pt x="248" y="397"/>
                  </a:lnTo>
                  <a:lnTo>
                    <a:pt x="232" y="400"/>
                  </a:lnTo>
                  <a:lnTo>
                    <a:pt x="214" y="406"/>
                  </a:lnTo>
                  <a:lnTo>
                    <a:pt x="199" y="411"/>
                  </a:lnTo>
                  <a:lnTo>
                    <a:pt x="184" y="417"/>
                  </a:lnTo>
                  <a:lnTo>
                    <a:pt x="173" y="426"/>
                  </a:lnTo>
                  <a:lnTo>
                    <a:pt x="162" y="434"/>
                  </a:lnTo>
                  <a:lnTo>
                    <a:pt x="151" y="448"/>
                  </a:lnTo>
                  <a:lnTo>
                    <a:pt x="144" y="460"/>
                  </a:lnTo>
                  <a:lnTo>
                    <a:pt x="137" y="475"/>
                  </a:lnTo>
                  <a:lnTo>
                    <a:pt x="134" y="493"/>
                  </a:lnTo>
                  <a:lnTo>
                    <a:pt x="136" y="509"/>
                  </a:lnTo>
                  <a:lnTo>
                    <a:pt x="138" y="526"/>
                  </a:lnTo>
                  <a:lnTo>
                    <a:pt x="144" y="546"/>
                  </a:lnTo>
                  <a:lnTo>
                    <a:pt x="149" y="568"/>
                  </a:lnTo>
                  <a:lnTo>
                    <a:pt x="153" y="588"/>
                  </a:lnTo>
                  <a:lnTo>
                    <a:pt x="155" y="604"/>
                  </a:lnTo>
                  <a:lnTo>
                    <a:pt x="155" y="618"/>
                  </a:lnTo>
                  <a:lnTo>
                    <a:pt x="153" y="638"/>
                  </a:lnTo>
                  <a:lnTo>
                    <a:pt x="148" y="655"/>
                  </a:lnTo>
                  <a:lnTo>
                    <a:pt x="144" y="670"/>
                  </a:lnTo>
                  <a:lnTo>
                    <a:pt x="137" y="683"/>
                  </a:lnTo>
                  <a:lnTo>
                    <a:pt x="129" y="701"/>
                  </a:lnTo>
                  <a:lnTo>
                    <a:pt x="117" y="721"/>
                  </a:lnTo>
                  <a:lnTo>
                    <a:pt x="105" y="736"/>
                  </a:lnTo>
                  <a:lnTo>
                    <a:pt x="92" y="747"/>
                  </a:lnTo>
                  <a:lnTo>
                    <a:pt x="81" y="758"/>
                  </a:lnTo>
                  <a:lnTo>
                    <a:pt x="68" y="766"/>
                  </a:lnTo>
                  <a:lnTo>
                    <a:pt x="56" y="771"/>
                  </a:lnTo>
                  <a:lnTo>
                    <a:pt x="38" y="775"/>
                  </a:lnTo>
                  <a:lnTo>
                    <a:pt x="18" y="779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4603" name="Text Box 27"/>
            <p:cNvSpPr txBox="1">
              <a:spLocks noChangeArrowheads="1"/>
            </p:cNvSpPr>
            <p:nvPr/>
          </p:nvSpPr>
          <p:spPr bwMode="auto">
            <a:xfrm>
              <a:off x="3264" y="36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2400" b="1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24604" name="Text Box 28"/>
          <p:cNvSpPr txBox="1">
            <a:spLocks noChangeArrowheads="1"/>
          </p:cNvSpPr>
          <p:nvPr/>
        </p:nvSpPr>
        <p:spPr bwMode="auto">
          <a:xfrm>
            <a:off x="1219200" y="15240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latin typeface="Comic Sans MS" pitchFamily="66" charset="0"/>
              </a:rPr>
              <a:t>We have a proven plan!</a:t>
            </a:r>
          </a:p>
        </p:txBody>
      </p:sp>
      <p:pic>
        <p:nvPicPr>
          <p:cNvPr id="24606" name="Picture 30" descr="Traintoon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162800" y="4114800"/>
            <a:ext cx="1524000" cy="1524000"/>
          </a:xfrm>
          <a:prstGeom prst="rect">
            <a:avLst/>
          </a:prstGeom>
          <a:noFill/>
        </p:spPr>
      </p:pic>
      <p:graphicFrame>
        <p:nvGraphicFramePr>
          <p:cNvPr id="24607" name="Object 31"/>
          <p:cNvGraphicFramePr>
            <a:graphicFrameLocks/>
          </p:cNvGraphicFramePr>
          <p:nvPr/>
        </p:nvGraphicFramePr>
        <p:xfrm>
          <a:off x="152400" y="4038600"/>
          <a:ext cx="21336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8" name="Clip" r:id="rId6" imgW="7251480" imgH="2984400" progId="">
                  <p:embed/>
                </p:oleObj>
              </mc:Choice>
              <mc:Fallback>
                <p:oleObj name="Clip" r:id="rId6" imgW="7251480" imgH="2984400" progId="">
                  <p:embed/>
                  <p:pic>
                    <p:nvPicPr>
                      <p:cNvPr id="0" name="Picture 3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038600"/>
                        <a:ext cx="21336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609" name="Text Box 33"/>
          <p:cNvSpPr txBox="1">
            <a:spLocks noChangeArrowheads="1"/>
          </p:cNvSpPr>
          <p:nvPr/>
        </p:nvSpPr>
        <p:spPr bwMode="auto">
          <a:xfrm>
            <a:off x="4800600" y="29718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Crew &amp;     Schedule</a:t>
            </a:r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4876800" y="45720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Dock    to     Dock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2895600" y="49530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Power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246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800" decel="1000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800" decel="1000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800" decel="100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800" decel="100000"/>
                                        <p:tgtEl>
                                          <p:spTgt spid="246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9" grpId="0"/>
      <p:bldP spid="24610" grpId="0"/>
      <p:bldP spid="246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2468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8382000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Tue  09/01  0800  - 	 Interchange Received (Empty)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Tue  09/01  2130  -  	Car Humped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Tue  09/01  2131  -  	Car Constructively Placed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Wed 09/02  1510  -  	Customer Ordered Car For Placement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Fri    09/04  1030  -  	Car Placed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Wed 09/09  1445  -  	Car Released Loaded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Thu  09/10  1115  -  	Car Pulled From Customer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Fri    09/11   1850  -  	Car Humped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Sat   09/12   1515  -  	Car Set To O/B Track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Sun  09/13   0520  -  	Foreign Road Annuls O/B Crew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Sun  09/13   0610  -  	Rule 15 Generated to Foreign Road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Tue  09/15   0750  -  	Interchanged Delivery (Load)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Reporting  Events:</a:t>
            </a:r>
            <a:r>
              <a:rPr lang="en-US" sz="3200" b="1" dirty="0">
                <a:latin typeface="Comic Sans MS" pitchFamily="66" charset="0"/>
              </a:rPr>
              <a:t>  </a:t>
            </a:r>
          </a:p>
        </p:txBody>
      </p:sp>
      <p:sp>
        <p:nvSpPr>
          <p:cNvPr id="62473" name="Line 9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45060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3820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           Tue     09/01         0800  – Interchange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	                   Received (Empty)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Wed 	 09/02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Thu	 09/03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Fri    	 09/04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(Placement) 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0" y="2362200"/>
            <a:ext cx="18288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45065" name="Oval 9"/>
          <p:cNvSpPr>
            <a:spLocks noChangeArrowheads="1"/>
          </p:cNvSpPr>
          <p:nvPr/>
        </p:nvSpPr>
        <p:spPr bwMode="auto">
          <a:xfrm>
            <a:off x="5181600" y="2819400"/>
            <a:ext cx="3276600" cy="3200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5562600" y="3276600"/>
            <a:ext cx="24384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Bunches of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Transportation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 and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Customer Stuff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1066800" y="3048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chemeClr val="bg1"/>
                </a:solidFill>
              </a:rPr>
              <a:t>What’s Happ’n?</a:t>
            </a:r>
          </a:p>
        </p:txBody>
      </p:sp>
      <p:sp>
        <p:nvSpPr>
          <p:cNvPr id="45068" name="AutoShape 12"/>
          <p:cNvSpPr>
            <a:spLocks/>
          </p:cNvSpPr>
          <p:nvPr/>
        </p:nvSpPr>
        <p:spPr bwMode="auto">
          <a:xfrm>
            <a:off x="1752600" y="1600200"/>
            <a:ext cx="609600" cy="2743200"/>
          </a:xfrm>
          <a:prstGeom prst="leftBrace">
            <a:avLst>
              <a:gd name="adj1" fmla="val 37500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5069" name="Line 13"/>
          <p:cNvSpPr>
            <a:spLocks noChangeShapeType="1"/>
          </p:cNvSpPr>
          <p:nvPr/>
        </p:nvSpPr>
        <p:spPr bwMode="auto">
          <a:xfrm flipV="1">
            <a:off x="4572000" y="1752600"/>
            <a:ext cx="0" cy="3657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2228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382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           </a:t>
            </a: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Tue    09/01  0800  – ICHR Empty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		Wed 	 09/02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		Thu	 09/03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		Fri     09/04 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		Sat	 09/05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		Sun	 09/06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		</a:t>
            </a:r>
            <a:r>
              <a:rPr lang="en-US" sz="2400" b="1" dirty="0">
                <a:latin typeface="Comic Sans MS" pitchFamily="66" charset="0"/>
              </a:rPr>
              <a:t>Mon    09/07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		Tue     09/08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		Wed	 09/09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		Thu	 09/10 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4953000" y="1981200"/>
            <a:ext cx="3581400" cy="4343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5486400" y="2590800"/>
            <a:ext cx="24384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Bunches of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Transportation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 and 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Customer Stuff</a:t>
            </a:r>
          </a:p>
          <a:p>
            <a:pPr algn="ctr">
              <a:spcBef>
                <a:spcPct val="50000"/>
              </a:spcBef>
            </a:pPr>
            <a:r>
              <a:rPr lang="en-US" sz="2400" b="1" u="sng" dirty="0">
                <a:solidFill>
                  <a:schemeClr val="bg1"/>
                </a:solidFill>
              </a:rPr>
              <a:t>Not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Happ’n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990600" y="1524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chemeClr val="bg1"/>
                </a:solidFill>
              </a:rPr>
              <a:t>What’s Happ’n?</a:t>
            </a:r>
          </a:p>
        </p:txBody>
      </p:sp>
      <p:sp>
        <p:nvSpPr>
          <p:cNvPr id="52235" name="AutoShape 11"/>
          <p:cNvSpPr>
            <a:spLocks/>
          </p:cNvSpPr>
          <p:nvPr/>
        </p:nvSpPr>
        <p:spPr bwMode="auto">
          <a:xfrm>
            <a:off x="1676400" y="1143000"/>
            <a:ext cx="762000" cy="5410200"/>
          </a:xfrm>
          <a:prstGeom prst="leftBrace">
            <a:avLst>
              <a:gd name="adj1" fmla="val 59167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2236" name="Picture 12" descr="Takef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2590800"/>
            <a:ext cx="1371600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82946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2F71955D-0CF3-4912-B099-2D859B786E59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2</a:t>
            </a:fld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294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924800" cy="685800"/>
          </a:xfrm>
        </p:spPr>
        <p:txBody>
          <a:bodyPr/>
          <a:lstStyle/>
          <a:p>
            <a:r>
              <a:rPr lang="en-US" sz="4600" dirty="0"/>
              <a:t> </a:t>
            </a:r>
            <a:endParaRPr lang="en-US" sz="3200" dirty="0">
              <a:latin typeface="Arial" charset="0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381000"/>
            <a:ext cx="8229600" cy="4343400"/>
          </a:xfrm>
        </p:spPr>
        <p:txBody>
          <a:bodyPr/>
          <a:lstStyle/>
          <a:p>
            <a:pPr marL="290513" indent="-290513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Char char="§"/>
            </a:pPr>
            <a:endParaRPr lang="en-US" sz="1400" b="1" dirty="0"/>
          </a:p>
          <a:p>
            <a:pPr marL="290513" indent="-290513" algn="ctr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Where to start?</a:t>
            </a:r>
          </a:p>
          <a:p>
            <a:pPr marL="290513" indent="-290513" algn="ctr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 algn="ctr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2949" name="Object 5"/>
          <p:cNvGraphicFramePr>
            <a:graphicFrameLocks noChangeAspect="1"/>
          </p:cNvGraphicFramePr>
          <p:nvPr/>
        </p:nvGraphicFramePr>
        <p:xfrm>
          <a:off x="2057400" y="2209800"/>
          <a:ext cx="4648200" cy="3949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0" name="Clip" r:id="rId3" imgW="3464280" imgH="2941200" progId="">
                  <p:embed/>
                </p:oleObj>
              </mc:Choice>
              <mc:Fallback>
                <p:oleObj name="Clip" r:id="rId3" imgW="3464280" imgH="29412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209800"/>
                        <a:ext cx="4648200" cy="3949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30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6564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304800" y="1143000"/>
            <a:ext cx="8382000" cy="638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Tue  09/01  0800  - 	 Interchange Received (Empty)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Tue  09/01  2130  -  	Car Humped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Tue  09/01  2131  -  	Car Constructively Placed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Wed 09/02  1510  -  	Customer Ordered Car For Placement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Fri    09/04  1030  -  	Car Placed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Wed 09/09  1445  -  	Car Released Loaded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Thu  09/10  1115  -  	Car Pulled From Customer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Fri    09/11  1850  -  	Car Humped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Sat   09/12  1515  -  	Car Set To O/B Track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Sun  09/13  0520  -  	Foreign Road Annuls O/B Crew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Sun  09/13  0610  -  	Rule 15 Generated to Foreign Road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</a:rPr>
              <a:t>Tue  09/15   0750 -  	Interchanged Delivery (Load)</a:t>
            </a:r>
          </a:p>
          <a:p>
            <a:pPr>
              <a:spcBef>
                <a:spcPct val="50000"/>
              </a:spcBef>
            </a:pPr>
            <a:endParaRPr lang="en-US" sz="2000" b="1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304800" y="381000"/>
            <a:ext cx="838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latin typeface="Comic Sans MS" pitchFamily="66" charset="0"/>
              </a:rPr>
              <a:t>Reporting  Events:  (Replay)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381000" y="990600"/>
            <a:ext cx="83058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0180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1219200" y="1301750"/>
            <a:ext cx="8382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   Thu   09/10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   Fri     09/11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   Sat    09/12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   Sun   09/13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   Mon   09/14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   Tue    09/15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0183" name="Text Box 7"/>
          <p:cNvSpPr txBox="1">
            <a:spLocks noChangeArrowheads="1"/>
          </p:cNvSpPr>
          <p:nvPr/>
        </p:nvSpPr>
        <p:spPr bwMode="auto">
          <a:xfrm>
            <a:off x="1066800" y="3048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chemeClr val="bg1"/>
                </a:solidFill>
              </a:rPr>
              <a:t>What’s Happ’n?</a:t>
            </a:r>
          </a:p>
        </p:txBody>
      </p:sp>
      <p:pic>
        <p:nvPicPr>
          <p:cNvPr id="50184" name="Picture 8" descr="Takef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1752600"/>
            <a:ext cx="944563" cy="1828800"/>
          </a:xfrm>
          <a:prstGeom prst="rect">
            <a:avLst/>
          </a:prstGeom>
          <a:noFill/>
        </p:spPr>
      </p:pic>
      <p:sp>
        <p:nvSpPr>
          <p:cNvPr id="50186" name="Rectangle 10"/>
          <p:cNvSpPr>
            <a:spLocks noChangeArrowheads="1"/>
          </p:cNvSpPr>
          <p:nvPr/>
        </p:nvSpPr>
        <p:spPr bwMode="auto">
          <a:xfrm>
            <a:off x="4343400" y="1981200"/>
            <a:ext cx="4572000" cy="3505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4419600" y="2438400"/>
            <a:ext cx="4267200" cy="26717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chemeClr val="bg1"/>
                </a:solidFill>
              </a:rPr>
              <a:t>Inbound Empty Received For Outbound Loading</a:t>
            </a:r>
          </a:p>
          <a:p>
            <a:pPr algn="ctr">
              <a:spcBef>
                <a:spcPct val="50000"/>
              </a:spcBef>
            </a:pPr>
            <a:r>
              <a:rPr lang="en-US" sz="2600" b="1" dirty="0">
                <a:solidFill>
                  <a:schemeClr val="bg1"/>
                </a:solidFill>
              </a:rPr>
              <a:t>TOL Hours Calculated     Back From  Actual  Interchange Delivered Date and Time</a:t>
            </a:r>
          </a:p>
        </p:txBody>
      </p:sp>
      <p:sp>
        <p:nvSpPr>
          <p:cNvPr id="50203" name="Text Box 27"/>
          <p:cNvSpPr txBox="1">
            <a:spLocks noChangeArrowheads="1"/>
          </p:cNvSpPr>
          <p:nvPr/>
        </p:nvSpPr>
        <p:spPr bwMode="auto">
          <a:xfrm>
            <a:off x="0" y="4038600"/>
            <a:ext cx="13716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TOL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120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Hours</a:t>
            </a:r>
          </a:p>
        </p:txBody>
      </p:sp>
      <p:sp>
        <p:nvSpPr>
          <p:cNvPr id="50204" name="AutoShape 28"/>
          <p:cNvSpPr>
            <a:spLocks/>
          </p:cNvSpPr>
          <p:nvPr/>
        </p:nvSpPr>
        <p:spPr bwMode="auto">
          <a:xfrm>
            <a:off x="990600" y="1828800"/>
            <a:ext cx="914400" cy="3886200"/>
          </a:xfrm>
          <a:prstGeom prst="leftBrace">
            <a:avLst>
              <a:gd name="adj1" fmla="val 35417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0205" name="Line 29"/>
          <p:cNvSpPr>
            <a:spLocks noChangeShapeType="1"/>
          </p:cNvSpPr>
          <p:nvPr/>
        </p:nvSpPr>
        <p:spPr bwMode="auto">
          <a:xfrm flipV="1">
            <a:off x="3962400" y="2057400"/>
            <a:ext cx="0" cy="3657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56324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1219200" y="1301750"/>
            <a:ext cx="8382000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	 Thu	 09/10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	 Fri   	 09/11  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	 Sat	 09/12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	 Sun	 09/13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	 Mon  09/14</a:t>
            </a:r>
          </a:p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	 Tue   09/15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6326" name="Text Box 6"/>
          <p:cNvSpPr txBox="1">
            <a:spLocks noChangeArrowheads="1"/>
          </p:cNvSpPr>
          <p:nvPr/>
        </p:nvSpPr>
        <p:spPr bwMode="auto">
          <a:xfrm>
            <a:off x="1066800" y="3048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chemeClr val="bg1"/>
                </a:solidFill>
              </a:rPr>
              <a:t>What’s Happ’n?</a:t>
            </a:r>
          </a:p>
        </p:txBody>
      </p:sp>
      <p:pic>
        <p:nvPicPr>
          <p:cNvPr id="56327" name="Picture 7" descr="Takef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81000" y="1752600"/>
            <a:ext cx="944563" cy="1828800"/>
          </a:xfrm>
          <a:prstGeom prst="rect">
            <a:avLst/>
          </a:prstGeom>
          <a:noFill/>
        </p:spPr>
      </p:pic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228600" y="3962400"/>
            <a:ext cx="15240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TOL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120</a:t>
            </a:r>
          </a:p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 Hours</a:t>
            </a:r>
          </a:p>
        </p:txBody>
      </p:sp>
      <p:sp>
        <p:nvSpPr>
          <p:cNvPr id="56331" name="AutoShape 11"/>
          <p:cNvSpPr>
            <a:spLocks/>
          </p:cNvSpPr>
          <p:nvPr/>
        </p:nvSpPr>
        <p:spPr bwMode="auto">
          <a:xfrm>
            <a:off x="1600200" y="1828800"/>
            <a:ext cx="838200" cy="3962400"/>
          </a:xfrm>
          <a:prstGeom prst="leftBrace">
            <a:avLst>
              <a:gd name="adj1" fmla="val 39394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32" name="Oval 12"/>
          <p:cNvSpPr>
            <a:spLocks noChangeArrowheads="1"/>
          </p:cNvSpPr>
          <p:nvPr/>
        </p:nvSpPr>
        <p:spPr bwMode="auto">
          <a:xfrm>
            <a:off x="5257800" y="1600200"/>
            <a:ext cx="2667000" cy="2971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410200" y="2133600"/>
            <a:ext cx="23622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Bunches of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Transportation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Stuff  </a:t>
            </a:r>
            <a:r>
              <a:rPr lang="en-US" sz="2400" b="1" u="sng" dirty="0">
                <a:solidFill>
                  <a:schemeClr val="bg1"/>
                </a:solidFill>
              </a:rPr>
              <a:t>Not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Happ’n</a:t>
            </a:r>
          </a:p>
        </p:txBody>
      </p:sp>
      <p:pic>
        <p:nvPicPr>
          <p:cNvPr id="56334" name="Picture 14" descr="Placeblam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648200"/>
            <a:ext cx="2362200" cy="198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0420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8382000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           Tue     09/01       0800  – ICHR Empty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Wed 	 09/02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Thu	 09/03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Fri    	 09/04  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Sat	 09/05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Sun	 09/06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</a:t>
            </a:r>
            <a:r>
              <a:rPr lang="en-US" sz="2400" b="1" dirty="0"/>
              <a:t>Mon    09/07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Tue     09/08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Wed	 09/09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		Thu	 09/10 </a:t>
            </a:r>
          </a:p>
          <a:p>
            <a:pPr>
              <a:spcBef>
                <a:spcPct val="50000"/>
              </a:spcBef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0424" name="Text Box 8"/>
          <p:cNvSpPr txBox="1">
            <a:spLocks noChangeArrowheads="1"/>
          </p:cNvSpPr>
          <p:nvPr/>
        </p:nvSpPr>
        <p:spPr bwMode="auto">
          <a:xfrm>
            <a:off x="990600" y="152400"/>
            <a:ext cx="7162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sng" dirty="0">
                <a:solidFill>
                  <a:schemeClr val="bg1"/>
                </a:solidFill>
              </a:rPr>
              <a:t>What’s Happ’n?</a:t>
            </a:r>
          </a:p>
        </p:txBody>
      </p:sp>
      <p:sp>
        <p:nvSpPr>
          <p:cNvPr id="60425" name="AutoShape 9"/>
          <p:cNvSpPr>
            <a:spLocks/>
          </p:cNvSpPr>
          <p:nvPr/>
        </p:nvSpPr>
        <p:spPr bwMode="auto">
          <a:xfrm>
            <a:off x="1676400" y="1143000"/>
            <a:ext cx="762000" cy="5410200"/>
          </a:xfrm>
          <a:prstGeom prst="leftBrace">
            <a:avLst>
              <a:gd name="adj1" fmla="val 59167"/>
              <a:gd name="adj2" fmla="val 50000"/>
            </a:avLst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60426" name="Picture 10" descr="Takefiv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52400" y="2590800"/>
            <a:ext cx="1371600" cy="2514600"/>
          </a:xfrm>
          <a:prstGeom prst="rect">
            <a:avLst/>
          </a:prstGeom>
          <a:noFill/>
        </p:spPr>
      </p:pic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4724400" y="1752600"/>
            <a:ext cx="4267200" cy="3124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0428" name="Text Box 12"/>
          <p:cNvSpPr txBox="1">
            <a:spLocks noChangeArrowheads="1"/>
          </p:cNvSpPr>
          <p:nvPr/>
        </p:nvSpPr>
        <p:spPr bwMode="auto">
          <a:xfrm>
            <a:off x="4953000" y="2057400"/>
            <a:ext cx="3886200" cy="264795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$1.19 Per Hour Car Hire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24 Hrs X $1.19 =  $ 28.56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216 Hrs X $1.19 = $257.04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Total Cars 3 X $257.04 =</a:t>
            </a:r>
          </a:p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</a:rPr>
              <a:t>$771.12</a:t>
            </a:r>
          </a:p>
        </p:txBody>
      </p:sp>
      <p:sp>
        <p:nvSpPr>
          <p:cNvPr id="60429" name="Line 13"/>
          <p:cNvSpPr>
            <a:spLocks noChangeShapeType="1"/>
          </p:cNvSpPr>
          <p:nvPr/>
        </p:nvSpPr>
        <p:spPr bwMode="auto">
          <a:xfrm flipV="1">
            <a:off x="4419600" y="1295400"/>
            <a:ext cx="0" cy="5181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pic>
        <p:nvPicPr>
          <p:cNvPr id="60430" name="Picture 14" descr="Kick_Ou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5105400"/>
            <a:ext cx="2057400" cy="1400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cs typeface="Arial" charset="0"/>
              </a:rPr>
              <a:t>Tomorrow</a:t>
            </a:r>
            <a:endParaRPr lang="en-US" sz="3600" b="1" dirty="0"/>
          </a:p>
        </p:txBody>
      </p:sp>
      <p:pic>
        <p:nvPicPr>
          <p:cNvPr id="64516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Freeform 5"/>
          <p:cNvSpPr>
            <a:spLocks/>
          </p:cNvSpPr>
          <p:nvPr/>
        </p:nvSpPr>
        <p:spPr bwMode="auto">
          <a:xfrm>
            <a:off x="5181600" y="1981200"/>
            <a:ext cx="1524000" cy="1485900"/>
          </a:xfrm>
          <a:custGeom>
            <a:avLst/>
            <a:gdLst/>
            <a:ahLst/>
            <a:cxnLst>
              <a:cxn ang="0">
                <a:pos x="1213" y="0"/>
              </a:cxn>
              <a:cxn ang="0">
                <a:pos x="1" y="984"/>
              </a:cxn>
              <a:cxn ang="0">
                <a:pos x="115" y="965"/>
              </a:cxn>
              <a:cxn ang="0">
                <a:pos x="111" y="933"/>
              </a:cxn>
              <a:cxn ang="0">
                <a:pos x="99" y="889"/>
              </a:cxn>
              <a:cxn ang="0">
                <a:pos x="95" y="853"/>
              </a:cxn>
              <a:cxn ang="0">
                <a:pos x="103" y="817"/>
              </a:cxn>
              <a:cxn ang="0">
                <a:pos x="128" y="785"/>
              </a:cxn>
              <a:cxn ang="0">
                <a:pos x="160" y="762"/>
              </a:cxn>
              <a:cxn ang="0">
                <a:pos x="197" y="751"/>
              </a:cxn>
              <a:cxn ang="0">
                <a:pos x="252" y="752"/>
              </a:cxn>
              <a:cxn ang="0">
                <a:pos x="287" y="759"/>
              </a:cxn>
              <a:cxn ang="0">
                <a:pos x="323" y="784"/>
              </a:cxn>
              <a:cxn ang="0">
                <a:pos x="347" y="815"/>
              </a:cxn>
              <a:cxn ang="0">
                <a:pos x="358" y="847"/>
              </a:cxn>
              <a:cxn ang="0">
                <a:pos x="355" y="883"/>
              </a:cxn>
              <a:cxn ang="0">
                <a:pos x="347" y="915"/>
              </a:cxn>
              <a:cxn ang="0">
                <a:pos x="339" y="949"/>
              </a:cxn>
              <a:cxn ang="0">
                <a:pos x="343" y="980"/>
              </a:cxn>
              <a:cxn ang="0">
                <a:pos x="544" y="946"/>
              </a:cxn>
              <a:cxn ang="0">
                <a:pos x="546" y="902"/>
              </a:cxn>
              <a:cxn ang="0">
                <a:pos x="549" y="865"/>
              </a:cxn>
              <a:cxn ang="0">
                <a:pos x="559" y="833"/>
              </a:cxn>
              <a:cxn ang="0">
                <a:pos x="576" y="813"/>
              </a:cxn>
              <a:cxn ang="0">
                <a:pos x="602" y="801"/>
              </a:cxn>
              <a:cxn ang="0">
                <a:pos x="630" y="798"/>
              </a:cxn>
              <a:cxn ang="0">
                <a:pos x="664" y="799"/>
              </a:cxn>
              <a:cxn ang="0">
                <a:pos x="696" y="802"/>
              </a:cxn>
              <a:cxn ang="0">
                <a:pos x="736" y="804"/>
              </a:cxn>
              <a:cxn ang="0">
                <a:pos x="771" y="799"/>
              </a:cxn>
              <a:cxn ang="0">
                <a:pos x="804" y="787"/>
              </a:cxn>
              <a:cxn ang="0">
                <a:pos x="828" y="765"/>
              </a:cxn>
              <a:cxn ang="0">
                <a:pos x="841" y="738"/>
              </a:cxn>
              <a:cxn ang="0">
                <a:pos x="841" y="707"/>
              </a:cxn>
              <a:cxn ang="0">
                <a:pos x="841" y="672"/>
              </a:cxn>
              <a:cxn ang="0">
                <a:pos x="849" y="644"/>
              </a:cxn>
              <a:cxn ang="0">
                <a:pos x="863" y="621"/>
              </a:cxn>
              <a:cxn ang="0">
                <a:pos x="894" y="605"/>
              </a:cxn>
              <a:cxn ang="0">
                <a:pos x="926" y="596"/>
              </a:cxn>
              <a:cxn ang="0">
                <a:pos x="965" y="587"/>
              </a:cxn>
              <a:cxn ang="0">
                <a:pos x="1000" y="579"/>
              </a:cxn>
              <a:cxn ang="0">
                <a:pos x="1029" y="567"/>
              </a:cxn>
              <a:cxn ang="0">
                <a:pos x="1051" y="551"/>
              </a:cxn>
              <a:cxn ang="0">
                <a:pos x="1070" y="524"/>
              </a:cxn>
              <a:cxn ang="0">
                <a:pos x="1079" y="491"/>
              </a:cxn>
              <a:cxn ang="0">
                <a:pos x="1075" y="458"/>
              </a:cxn>
              <a:cxn ang="0">
                <a:pos x="1065" y="416"/>
              </a:cxn>
              <a:cxn ang="0">
                <a:pos x="1058" y="381"/>
              </a:cxn>
              <a:cxn ang="0">
                <a:pos x="1060" y="346"/>
              </a:cxn>
              <a:cxn ang="0">
                <a:pos x="1071" y="317"/>
              </a:cxn>
              <a:cxn ang="0">
                <a:pos x="1089" y="291"/>
              </a:cxn>
              <a:cxn ang="0">
                <a:pos x="1115" y="266"/>
              </a:cxn>
              <a:cxn ang="0">
                <a:pos x="1145" y="251"/>
              </a:cxn>
              <a:cxn ang="0">
                <a:pos x="1176" y="245"/>
              </a:cxn>
              <a:cxn ang="0">
                <a:pos x="1213" y="245"/>
              </a:cxn>
            </a:cxnLst>
            <a:rect l="0" t="0" r="r" b="b"/>
            <a:pathLst>
              <a:path w="1213" h="984">
                <a:moveTo>
                  <a:pt x="1213" y="245"/>
                </a:moveTo>
                <a:lnTo>
                  <a:pt x="1213" y="0"/>
                </a:lnTo>
                <a:lnTo>
                  <a:pt x="0" y="0"/>
                </a:lnTo>
                <a:lnTo>
                  <a:pt x="1" y="984"/>
                </a:lnTo>
                <a:lnTo>
                  <a:pt x="109" y="984"/>
                </a:lnTo>
                <a:lnTo>
                  <a:pt x="115" y="965"/>
                </a:lnTo>
                <a:lnTo>
                  <a:pt x="115" y="952"/>
                </a:lnTo>
                <a:lnTo>
                  <a:pt x="111" y="933"/>
                </a:lnTo>
                <a:lnTo>
                  <a:pt x="105" y="913"/>
                </a:lnTo>
                <a:lnTo>
                  <a:pt x="99" y="889"/>
                </a:lnTo>
                <a:lnTo>
                  <a:pt x="96" y="870"/>
                </a:lnTo>
                <a:lnTo>
                  <a:pt x="95" y="853"/>
                </a:lnTo>
                <a:lnTo>
                  <a:pt x="98" y="835"/>
                </a:lnTo>
                <a:lnTo>
                  <a:pt x="103" y="817"/>
                </a:lnTo>
                <a:lnTo>
                  <a:pt x="115" y="799"/>
                </a:lnTo>
                <a:lnTo>
                  <a:pt x="128" y="785"/>
                </a:lnTo>
                <a:lnTo>
                  <a:pt x="143" y="772"/>
                </a:lnTo>
                <a:lnTo>
                  <a:pt x="160" y="762"/>
                </a:lnTo>
                <a:lnTo>
                  <a:pt x="179" y="754"/>
                </a:lnTo>
                <a:lnTo>
                  <a:pt x="197" y="751"/>
                </a:lnTo>
                <a:lnTo>
                  <a:pt x="222" y="750"/>
                </a:lnTo>
                <a:lnTo>
                  <a:pt x="252" y="752"/>
                </a:lnTo>
                <a:lnTo>
                  <a:pt x="271" y="754"/>
                </a:lnTo>
                <a:lnTo>
                  <a:pt x="287" y="759"/>
                </a:lnTo>
                <a:lnTo>
                  <a:pt x="303" y="769"/>
                </a:lnTo>
                <a:lnTo>
                  <a:pt x="323" y="784"/>
                </a:lnTo>
                <a:lnTo>
                  <a:pt x="336" y="799"/>
                </a:lnTo>
                <a:lnTo>
                  <a:pt x="347" y="815"/>
                </a:lnTo>
                <a:lnTo>
                  <a:pt x="353" y="831"/>
                </a:lnTo>
                <a:lnTo>
                  <a:pt x="358" y="847"/>
                </a:lnTo>
                <a:lnTo>
                  <a:pt x="358" y="865"/>
                </a:lnTo>
                <a:lnTo>
                  <a:pt x="355" y="883"/>
                </a:lnTo>
                <a:lnTo>
                  <a:pt x="351" y="899"/>
                </a:lnTo>
                <a:lnTo>
                  <a:pt x="347" y="915"/>
                </a:lnTo>
                <a:lnTo>
                  <a:pt x="342" y="932"/>
                </a:lnTo>
                <a:lnTo>
                  <a:pt x="339" y="949"/>
                </a:lnTo>
                <a:lnTo>
                  <a:pt x="339" y="963"/>
                </a:lnTo>
                <a:lnTo>
                  <a:pt x="343" y="980"/>
                </a:lnTo>
                <a:lnTo>
                  <a:pt x="546" y="980"/>
                </a:lnTo>
                <a:lnTo>
                  <a:pt x="544" y="946"/>
                </a:lnTo>
                <a:lnTo>
                  <a:pt x="546" y="920"/>
                </a:lnTo>
                <a:lnTo>
                  <a:pt x="546" y="902"/>
                </a:lnTo>
                <a:lnTo>
                  <a:pt x="547" y="884"/>
                </a:lnTo>
                <a:lnTo>
                  <a:pt x="549" y="865"/>
                </a:lnTo>
                <a:lnTo>
                  <a:pt x="553" y="846"/>
                </a:lnTo>
                <a:lnTo>
                  <a:pt x="559" y="833"/>
                </a:lnTo>
                <a:lnTo>
                  <a:pt x="566" y="822"/>
                </a:lnTo>
                <a:lnTo>
                  <a:pt x="576" y="813"/>
                </a:lnTo>
                <a:lnTo>
                  <a:pt x="588" y="805"/>
                </a:lnTo>
                <a:lnTo>
                  <a:pt x="602" y="801"/>
                </a:lnTo>
                <a:lnTo>
                  <a:pt x="616" y="799"/>
                </a:lnTo>
                <a:lnTo>
                  <a:pt x="630" y="798"/>
                </a:lnTo>
                <a:lnTo>
                  <a:pt x="648" y="798"/>
                </a:lnTo>
                <a:lnTo>
                  <a:pt x="664" y="799"/>
                </a:lnTo>
                <a:lnTo>
                  <a:pt x="678" y="801"/>
                </a:lnTo>
                <a:lnTo>
                  <a:pt x="696" y="802"/>
                </a:lnTo>
                <a:lnTo>
                  <a:pt x="715" y="804"/>
                </a:lnTo>
                <a:lnTo>
                  <a:pt x="736" y="804"/>
                </a:lnTo>
                <a:lnTo>
                  <a:pt x="753" y="802"/>
                </a:lnTo>
                <a:lnTo>
                  <a:pt x="771" y="799"/>
                </a:lnTo>
                <a:lnTo>
                  <a:pt x="790" y="795"/>
                </a:lnTo>
                <a:lnTo>
                  <a:pt x="804" y="787"/>
                </a:lnTo>
                <a:lnTo>
                  <a:pt x="818" y="778"/>
                </a:lnTo>
                <a:lnTo>
                  <a:pt x="828" y="765"/>
                </a:lnTo>
                <a:lnTo>
                  <a:pt x="837" y="752"/>
                </a:lnTo>
                <a:lnTo>
                  <a:pt x="841" y="738"/>
                </a:lnTo>
                <a:lnTo>
                  <a:pt x="844" y="722"/>
                </a:lnTo>
                <a:lnTo>
                  <a:pt x="841" y="707"/>
                </a:lnTo>
                <a:lnTo>
                  <a:pt x="840" y="690"/>
                </a:lnTo>
                <a:lnTo>
                  <a:pt x="841" y="672"/>
                </a:lnTo>
                <a:lnTo>
                  <a:pt x="845" y="659"/>
                </a:lnTo>
                <a:lnTo>
                  <a:pt x="849" y="644"/>
                </a:lnTo>
                <a:lnTo>
                  <a:pt x="855" y="630"/>
                </a:lnTo>
                <a:lnTo>
                  <a:pt x="863" y="621"/>
                </a:lnTo>
                <a:lnTo>
                  <a:pt x="877" y="611"/>
                </a:lnTo>
                <a:lnTo>
                  <a:pt x="894" y="605"/>
                </a:lnTo>
                <a:lnTo>
                  <a:pt x="911" y="600"/>
                </a:lnTo>
                <a:lnTo>
                  <a:pt x="926" y="596"/>
                </a:lnTo>
                <a:lnTo>
                  <a:pt x="943" y="591"/>
                </a:lnTo>
                <a:lnTo>
                  <a:pt x="965" y="587"/>
                </a:lnTo>
                <a:lnTo>
                  <a:pt x="982" y="584"/>
                </a:lnTo>
                <a:lnTo>
                  <a:pt x="1000" y="579"/>
                </a:lnTo>
                <a:lnTo>
                  <a:pt x="1014" y="574"/>
                </a:lnTo>
                <a:lnTo>
                  <a:pt x="1029" y="567"/>
                </a:lnTo>
                <a:lnTo>
                  <a:pt x="1040" y="559"/>
                </a:lnTo>
                <a:lnTo>
                  <a:pt x="1051" y="551"/>
                </a:lnTo>
                <a:lnTo>
                  <a:pt x="1062" y="537"/>
                </a:lnTo>
                <a:lnTo>
                  <a:pt x="1070" y="524"/>
                </a:lnTo>
                <a:lnTo>
                  <a:pt x="1076" y="510"/>
                </a:lnTo>
                <a:lnTo>
                  <a:pt x="1079" y="491"/>
                </a:lnTo>
                <a:lnTo>
                  <a:pt x="1077" y="475"/>
                </a:lnTo>
                <a:lnTo>
                  <a:pt x="1075" y="458"/>
                </a:lnTo>
                <a:lnTo>
                  <a:pt x="1070" y="438"/>
                </a:lnTo>
                <a:lnTo>
                  <a:pt x="1065" y="416"/>
                </a:lnTo>
                <a:lnTo>
                  <a:pt x="1059" y="397"/>
                </a:lnTo>
                <a:lnTo>
                  <a:pt x="1058" y="381"/>
                </a:lnTo>
                <a:lnTo>
                  <a:pt x="1058" y="366"/>
                </a:lnTo>
                <a:lnTo>
                  <a:pt x="1060" y="346"/>
                </a:lnTo>
                <a:lnTo>
                  <a:pt x="1066" y="330"/>
                </a:lnTo>
                <a:lnTo>
                  <a:pt x="1071" y="317"/>
                </a:lnTo>
                <a:lnTo>
                  <a:pt x="1078" y="304"/>
                </a:lnTo>
                <a:lnTo>
                  <a:pt x="1089" y="291"/>
                </a:lnTo>
                <a:lnTo>
                  <a:pt x="1100" y="277"/>
                </a:lnTo>
                <a:lnTo>
                  <a:pt x="1115" y="266"/>
                </a:lnTo>
                <a:lnTo>
                  <a:pt x="1131" y="256"/>
                </a:lnTo>
                <a:lnTo>
                  <a:pt x="1145" y="251"/>
                </a:lnTo>
                <a:lnTo>
                  <a:pt x="1160" y="247"/>
                </a:lnTo>
                <a:lnTo>
                  <a:pt x="1176" y="245"/>
                </a:lnTo>
                <a:lnTo>
                  <a:pt x="1194" y="245"/>
                </a:lnTo>
                <a:lnTo>
                  <a:pt x="1213" y="245"/>
                </a:lnTo>
                <a:close/>
              </a:path>
            </a:pathLst>
          </a:custGeom>
          <a:solidFill>
            <a:srgbClr val="00808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18" name="Freeform 6"/>
          <p:cNvSpPr>
            <a:spLocks/>
          </p:cNvSpPr>
          <p:nvPr/>
        </p:nvSpPr>
        <p:spPr bwMode="auto">
          <a:xfrm>
            <a:off x="7086600" y="1981200"/>
            <a:ext cx="16002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08" y="938"/>
              </a:cxn>
              <a:cxn ang="0">
                <a:pos x="1099" y="947"/>
              </a:cxn>
              <a:cxn ang="0">
                <a:pos x="1096" y="968"/>
              </a:cxn>
              <a:cxn ang="0">
                <a:pos x="1101" y="994"/>
              </a:cxn>
              <a:cxn ang="0">
                <a:pos x="1110" y="1025"/>
              </a:cxn>
              <a:cxn ang="0">
                <a:pos x="1115" y="1056"/>
              </a:cxn>
              <a:cxn ang="0">
                <a:pos x="1113" y="1084"/>
              </a:cxn>
              <a:cxn ang="0">
                <a:pos x="1104" y="1112"/>
              </a:cxn>
              <a:cxn ang="0">
                <a:pos x="1084" y="1135"/>
              </a:cxn>
              <a:cxn ang="0">
                <a:pos x="1062" y="1154"/>
              </a:cxn>
              <a:cxn ang="0">
                <a:pos x="1035" y="1167"/>
              </a:cxn>
              <a:cxn ang="0">
                <a:pos x="1001" y="1174"/>
              </a:cxn>
              <a:cxn ang="0">
                <a:pos x="970" y="1175"/>
              </a:cxn>
              <a:cxn ang="0">
                <a:pos x="944" y="1172"/>
              </a:cxn>
              <a:cxn ang="0">
                <a:pos x="917" y="1163"/>
              </a:cxn>
              <a:cxn ang="0">
                <a:pos x="895" y="1149"/>
              </a:cxn>
              <a:cxn ang="0">
                <a:pos x="874" y="1127"/>
              </a:cxn>
              <a:cxn ang="0">
                <a:pos x="857" y="1103"/>
              </a:cxn>
              <a:cxn ang="0">
                <a:pos x="848" y="1069"/>
              </a:cxn>
              <a:cxn ang="0">
                <a:pos x="852" y="1036"/>
              </a:cxn>
              <a:cxn ang="0">
                <a:pos x="860" y="1002"/>
              </a:cxn>
              <a:cxn ang="0">
                <a:pos x="868" y="969"/>
              </a:cxn>
              <a:cxn ang="0">
                <a:pos x="867" y="953"/>
              </a:cxn>
              <a:cxn ang="0">
                <a:pos x="662" y="945"/>
              </a:cxn>
              <a:cxn ang="0">
                <a:pos x="664" y="889"/>
              </a:cxn>
              <a:cxn ang="0">
                <a:pos x="660" y="852"/>
              </a:cxn>
              <a:cxn ang="0">
                <a:pos x="652" y="830"/>
              </a:cxn>
              <a:cxn ang="0">
                <a:pos x="635" y="813"/>
              </a:cxn>
              <a:cxn ang="0">
                <a:pos x="612" y="801"/>
              </a:cxn>
              <a:cxn ang="0">
                <a:pos x="584" y="798"/>
              </a:cxn>
              <a:cxn ang="0">
                <a:pos x="543" y="800"/>
              </a:cxn>
              <a:cxn ang="0">
                <a:pos x="504" y="803"/>
              </a:cxn>
              <a:cxn ang="0">
                <a:pos x="464" y="803"/>
              </a:cxn>
              <a:cxn ang="0">
                <a:pos x="425" y="796"/>
              </a:cxn>
              <a:cxn ang="0">
                <a:pos x="394" y="778"/>
              </a:cxn>
              <a:cxn ang="0">
                <a:pos x="376" y="754"/>
              </a:cxn>
              <a:cxn ang="0">
                <a:pos x="369" y="721"/>
              </a:cxn>
              <a:cxn ang="0">
                <a:pos x="370" y="685"/>
              </a:cxn>
              <a:cxn ang="0">
                <a:pos x="365" y="651"/>
              </a:cxn>
              <a:cxn ang="0">
                <a:pos x="356" y="630"/>
              </a:cxn>
              <a:cxn ang="0">
                <a:pos x="344" y="617"/>
              </a:cxn>
              <a:cxn ang="0">
                <a:pos x="315" y="603"/>
              </a:cxn>
              <a:cxn ang="0">
                <a:pos x="276" y="593"/>
              </a:cxn>
              <a:cxn ang="0">
                <a:pos x="233" y="585"/>
              </a:cxn>
              <a:cxn ang="0">
                <a:pos x="200" y="575"/>
              </a:cxn>
              <a:cxn ang="0">
                <a:pos x="172" y="559"/>
              </a:cxn>
              <a:cxn ang="0">
                <a:pos x="149" y="537"/>
              </a:cxn>
              <a:cxn ang="0">
                <a:pos x="134" y="510"/>
              </a:cxn>
              <a:cxn ang="0">
                <a:pos x="132" y="479"/>
              </a:cxn>
              <a:cxn ang="0">
                <a:pos x="141" y="446"/>
              </a:cxn>
              <a:cxn ang="0">
                <a:pos x="148" y="408"/>
              </a:cxn>
              <a:cxn ang="0">
                <a:pos x="154" y="372"/>
              </a:cxn>
              <a:cxn ang="0">
                <a:pos x="148" y="337"/>
              </a:cxn>
              <a:cxn ang="0">
                <a:pos x="133" y="304"/>
              </a:cxn>
              <a:cxn ang="0">
                <a:pos x="119" y="284"/>
              </a:cxn>
              <a:cxn ang="0">
                <a:pos x="100" y="267"/>
              </a:cxn>
              <a:cxn ang="0">
                <a:pos x="78" y="254"/>
              </a:cxn>
              <a:cxn ang="0">
                <a:pos x="50" y="246"/>
              </a:cxn>
              <a:cxn ang="0">
                <a:pos x="16" y="245"/>
              </a:cxn>
            </a:cxnLst>
            <a:rect l="0" t="0" r="r" b="b"/>
            <a:pathLst>
              <a:path w="1208" h="1175">
                <a:moveTo>
                  <a:pt x="0" y="245"/>
                </a:moveTo>
                <a:lnTo>
                  <a:pt x="0" y="0"/>
                </a:lnTo>
                <a:lnTo>
                  <a:pt x="1207" y="0"/>
                </a:lnTo>
                <a:lnTo>
                  <a:pt x="1208" y="938"/>
                </a:lnTo>
                <a:lnTo>
                  <a:pt x="1103" y="938"/>
                </a:lnTo>
                <a:lnTo>
                  <a:pt x="1099" y="947"/>
                </a:lnTo>
                <a:lnTo>
                  <a:pt x="1096" y="958"/>
                </a:lnTo>
                <a:lnTo>
                  <a:pt x="1096" y="968"/>
                </a:lnTo>
                <a:lnTo>
                  <a:pt x="1097" y="979"/>
                </a:lnTo>
                <a:lnTo>
                  <a:pt x="1101" y="994"/>
                </a:lnTo>
                <a:lnTo>
                  <a:pt x="1105" y="1013"/>
                </a:lnTo>
                <a:lnTo>
                  <a:pt x="1110" y="1025"/>
                </a:lnTo>
                <a:lnTo>
                  <a:pt x="1113" y="1041"/>
                </a:lnTo>
                <a:lnTo>
                  <a:pt x="1115" y="1056"/>
                </a:lnTo>
                <a:lnTo>
                  <a:pt x="1115" y="1070"/>
                </a:lnTo>
                <a:lnTo>
                  <a:pt x="1113" y="1084"/>
                </a:lnTo>
                <a:lnTo>
                  <a:pt x="1110" y="1099"/>
                </a:lnTo>
                <a:lnTo>
                  <a:pt x="1104" y="1112"/>
                </a:lnTo>
                <a:lnTo>
                  <a:pt x="1096" y="1123"/>
                </a:lnTo>
                <a:lnTo>
                  <a:pt x="1084" y="1135"/>
                </a:lnTo>
                <a:lnTo>
                  <a:pt x="1073" y="1145"/>
                </a:lnTo>
                <a:lnTo>
                  <a:pt x="1062" y="1154"/>
                </a:lnTo>
                <a:lnTo>
                  <a:pt x="1050" y="1161"/>
                </a:lnTo>
                <a:lnTo>
                  <a:pt x="1035" y="1167"/>
                </a:lnTo>
                <a:lnTo>
                  <a:pt x="1017" y="1172"/>
                </a:lnTo>
                <a:lnTo>
                  <a:pt x="1001" y="1174"/>
                </a:lnTo>
                <a:lnTo>
                  <a:pt x="986" y="1175"/>
                </a:lnTo>
                <a:lnTo>
                  <a:pt x="970" y="1175"/>
                </a:lnTo>
                <a:lnTo>
                  <a:pt x="956" y="1174"/>
                </a:lnTo>
                <a:lnTo>
                  <a:pt x="944" y="1172"/>
                </a:lnTo>
                <a:lnTo>
                  <a:pt x="931" y="1168"/>
                </a:lnTo>
                <a:lnTo>
                  <a:pt x="917" y="1163"/>
                </a:lnTo>
                <a:lnTo>
                  <a:pt x="906" y="1157"/>
                </a:lnTo>
                <a:lnTo>
                  <a:pt x="895" y="1149"/>
                </a:lnTo>
                <a:lnTo>
                  <a:pt x="884" y="1138"/>
                </a:lnTo>
                <a:lnTo>
                  <a:pt x="874" y="1127"/>
                </a:lnTo>
                <a:lnTo>
                  <a:pt x="865" y="1115"/>
                </a:lnTo>
                <a:lnTo>
                  <a:pt x="857" y="1103"/>
                </a:lnTo>
                <a:lnTo>
                  <a:pt x="852" y="1087"/>
                </a:lnTo>
                <a:lnTo>
                  <a:pt x="848" y="1069"/>
                </a:lnTo>
                <a:lnTo>
                  <a:pt x="848" y="1052"/>
                </a:lnTo>
                <a:lnTo>
                  <a:pt x="852" y="1036"/>
                </a:lnTo>
                <a:lnTo>
                  <a:pt x="856" y="1019"/>
                </a:lnTo>
                <a:lnTo>
                  <a:pt x="860" y="1002"/>
                </a:lnTo>
                <a:lnTo>
                  <a:pt x="866" y="983"/>
                </a:lnTo>
                <a:lnTo>
                  <a:pt x="868" y="969"/>
                </a:lnTo>
                <a:lnTo>
                  <a:pt x="868" y="960"/>
                </a:lnTo>
                <a:lnTo>
                  <a:pt x="867" y="953"/>
                </a:lnTo>
                <a:lnTo>
                  <a:pt x="863" y="945"/>
                </a:lnTo>
                <a:lnTo>
                  <a:pt x="662" y="945"/>
                </a:lnTo>
                <a:lnTo>
                  <a:pt x="665" y="909"/>
                </a:lnTo>
                <a:lnTo>
                  <a:pt x="664" y="889"/>
                </a:lnTo>
                <a:lnTo>
                  <a:pt x="662" y="870"/>
                </a:lnTo>
                <a:lnTo>
                  <a:pt x="660" y="852"/>
                </a:lnTo>
                <a:lnTo>
                  <a:pt x="657" y="841"/>
                </a:lnTo>
                <a:lnTo>
                  <a:pt x="652" y="830"/>
                </a:lnTo>
                <a:lnTo>
                  <a:pt x="646" y="821"/>
                </a:lnTo>
                <a:lnTo>
                  <a:pt x="635" y="813"/>
                </a:lnTo>
                <a:lnTo>
                  <a:pt x="624" y="805"/>
                </a:lnTo>
                <a:lnTo>
                  <a:pt x="612" y="801"/>
                </a:lnTo>
                <a:lnTo>
                  <a:pt x="602" y="799"/>
                </a:lnTo>
                <a:lnTo>
                  <a:pt x="584" y="798"/>
                </a:lnTo>
                <a:lnTo>
                  <a:pt x="563" y="798"/>
                </a:lnTo>
                <a:lnTo>
                  <a:pt x="543" y="800"/>
                </a:lnTo>
                <a:lnTo>
                  <a:pt x="521" y="801"/>
                </a:lnTo>
                <a:lnTo>
                  <a:pt x="504" y="803"/>
                </a:lnTo>
                <a:lnTo>
                  <a:pt x="482" y="804"/>
                </a:lnTo>
                <a:lnTo>
                  <a:pt x="464" y="803"/>
                </a:lnTo>
                <a:lnTo>
                  <a:pt x="449" y="801"/>
                </a:lnTo>
                <a:lnTo>
                  <a:pt x="425" y="796"/>
                </a:lnTo>
                <a:lnTo>
                  <a:pt x="409" y="788"/>
                </a:lnTo>
                <a:lnTo>
                  <a:pt x="394" y="778"/>
                </a:lnTo>
                <a:lnTo>
                  <a:pt x="385" y="766"/>
                </a:lnTo>
                <a:lnTo>
                  <a:pt x="376" y="754"/>
                </a:lnTo>
                <a:lnTo>
                  <a:pt x="370" y="738"/>
                </a:lnTo>
                <a:lnTo>
                  <a:pt x="369" y="721"/>
                </a:lnTo>
                <a:lnTo>
                  <a:pt x="369" y="700"/>
                </a:lnTo>
                <a:lnTo>
                  <a:pt x="370" y="685"/>
                </a:lnTo>
                <a:lnTo>
                  <a:pt x="369" y="669"/>
                </a:lnTo>
                <a:lnTo>
                  <a:pt x="365" y="651"/>
                </a:lnTo>
                <a:lnTo>
                  <a:pt x="362" y="641"/>
                </a:lnTo>
                <a:lnTo>
                  <a:pt x="356" y="630"/>
                </a:lnTo>
                <a:lnTo>
                  <a:pt x="350" y="623"/>
                </a:lnTo>
                <a:lnTo>
                  <a:pt x="344" y="617"/>
                </a:lnTo>
                <a:lnTo>
                  <a:pt x="330" y="610"/>
                </a:lnTo>
                <a:lnTo>
                  <a:pt x="315" y="603"/>
                </a:lnTo>
                <a:lnTo>
                  <a:pt x="297" y="598"/>
                </a:lnTo>
                <a:lnTo>
                  <a:pt x="276" y="593"/>
                </a:lnTo>
                <a:lnTo>
                  <a:pt x="255" y="588"/>
                </a:lnTo>
                <a:lnTo>
                  <a:pt x="233" y="585"/>
                </a:lnTo>
                <a:lnTo>
                  <a:pt x="217" y="580"/>
                </a:lnTo>
                <a:lnTo>
                  <a:pt x="200" y="575"/>
                </a:lnTo>
                <a:lnTo>
                  <a:pt x="184" y="568"/>
                </a:lnTo>
                <a:lnTo>
                  <a:pt x="172" y="559"/>
                </a:lnTo>
                <a:lnTo>
                  <a:pt x="159" y="547"/>
                </a:lnTo>
                <a:lnTo>
                  <a:pt x="149" y="537"/>
                </a:lnTo>
                <a:lnTo>
                  <a:pt x="141" y="524"/>
                </a:lnTo>
                <a:lnTo>
                  <a:pt x="134" y="510"/>
                </a:lnTo>
                <a:lnTo>
                  <a:pt x="132" y="494"/>
                </a:lnTo>
                <a:lnTo>
                  <a:pt x="132" y="479"/>
                </a:lnTo>
                <a:lnTo>
                  <a:pt x="135" y="466"/>
                </a:lnTo>
                <a:lnTo>
                  <a:pt x="141" y="446"/>
                </a:lnTo>
                <a:lnTo>
                  <a:pt x="146" y="426"/>
                </a:lnTo>
                <a:lnTo>
                  <a:pt x="148" y="408"/>
                </a:lnTo>
                <a:lnTo>
                  <a:pt x="152" y="390"/>
                </a:lnTo>
                <a:lnTo>
                  <a:pt x="154" y="372"/>
                </a:lnTo>
                <a:lnTo>
                  <a:pt x="152" y="354"/>
                </a:lnTo>
                <a:lnTo>
                  <a:pt x="148" y="337"/>
                </a:lnTo>
                <a:lnTo>
                  <a:pt x="142" y="320"/>
                </a:lnTo>
                <a:lnTo>
                  <a:pt x="133" y="304"/>
                </a:lnTo>
                <a:lnTo>
                  <a:pt x="124" y="292"/>
                </a:lnTo>
                <a:lnTo>
                  <a:pt x="119" y="284"/>
                </a:lnTo>
                <a:lnTo>
                  <a:pt x="109" y="275"/>
                </a:lnTo>
                <a:lnTo>
                  <a:pt x="100" y="267"/>
                </a:lnTo>
                <a:lnTo>
                  <a:pt x="90" y="260"/>
                </a:lnTo>
                <a:lnTo>
                  <a:pt x="78" y="254"/>
                </a:lnTo>
                <a:lnTo>
                  <a:pt x="65" y="250"/>
                </a:lnTo>
                <a:lnTo>
                  <a:pt x="50" y="246"/>
                </a:lnTo>
                <a:lnTo>
                  <a:pt x="32" y="245"/>
                </a:lnTo>
                <a:lnTo>
                  <a:pt x="16" y="245"/>
                </a:lnTo>
                <a:lnTo>
                  <a:pt x="0" y="245"/>
                </a:lnTo>
                <a:close/>
              </a:path>
            </a:pathLst>
          </a:custGeom>
          <a:solidFill>
            <a:srgbClr val="FF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19" name="Freeform 7"/>
          <p:cNvSpPr>
            <a:spLocks/>
          </p:cNvSpPr>
          <p:nvPr/>
        </p:nvSpPr>
        <p:spPr bwMode="auto">
          <a:xfrm>
            <a:off x="6019800" y="2590800"/>
            <a:ext cx="1828800" cy="1981200"/>
          </a:xfrm>
          <a:custGeom>
            <a:avLst/>
            <a:gdLst/>
            <a:ahLst/>
            <a:cxnLst>
              <a:cxn ang="0">
                <a:pos x="540" y="234"/>
              </a:cxn>
              <a:cxn ang="0">
                <a:pos x="521" y="112"/>
              </a:cxn>
              <a:cxn ang="0">
                <a:pos x="587" y="13"/>
              </a:cxn>
              <a:cxn ang="0">
                <a:pos x="738" y="3"/>
              </a:cxn>
              <a:cxn ang="0">
                <a:pos x="812" y="60"/>
              </a:cxn>
              <a:cxn ang="0">
                <a:pos x="829" y="161"/>
              </a:cxn>
              <a:cxn ang="0">
                <a:pos x="815" y="269"/>
              </a:cxn>
              <a:cxn ang="0">
                <a:pos x="888" y="333"/>
              </a:cxn>
              <a:cxn ang="0">
                <a:pos x="999" y="360"/>
              </a:cxn>
              <a:cxn ang="0">
                <a:pos x="1045" y="410"/>
              </a:cxn>
              <a:cxn ang="0">
                <a:pos x="1047" y="482"/>
              </a:cxn>
              <a:cxn ang="0">
                <a:pos x="1090" y="545"/>
              </a:cxn>
              <a:cxn ang="0">
                <a:pos x="1178" y="558"/>
              </a:cxn>
              <a:cxn ang="0">
                <a:pos x="1273" y="553"/>
              </a:cxn>
              <a:cxn ang="0">
                <a:pos x="1330" y="584"/>
              </a:cxn>
              <a:cxn ang="0">
                <a:pos x="1344" y="696"/>
              </a:cxn>
              <a:cxn ang="0">
                <a:pos x="1330" y="846"/>
              </a:cxn>
              <a:cxn ang="0">
                <a:pos x="1272" y="882"/>
              </a:cxn>
              <a:cxn ang="0">
                <a:pos x="1169" y="876"/>
              </a:cxn>
              <a:cxn ang="0">
                <a:pos x="1092" y="888"/>
              </a:cxn>
              <a:cxn ang="0">
                <a:pos x="1049" y="932"/>
              </a:cxn>
              <a:cxn ang="0">
                <a:pos x="1045" y="1017"/>
              </a:cxn>
              <a:cxn ang="0">
                <a:pos x="996" y="1076"/>
              </a:cxn>
              <a:cxn ang="0">
                <a:pos x="907" y="1095"/>
              </a:cxn>
              <a:cxn ang="0">
                <a:pos x="829" y="1136"/>
              </a:cxn>
              <a:cxn ang="0">
                <a:pos x="812" y="1219"/>
              </a:cxn>
              <a:cxn ang="0">
                <a:pos x="829" y="1321"/>
              </a:cxn>
              <a:cxn ang="0">
                <a:pos x="793" y="1417"/>
              </a:cxn>
              <a:cxn ang="0">
                <a:pos x="728" y="1467"/>
              </a:cxn>
              <a:cxn ang="0">
                <a:pos x="627" y="1473"/>
              </a:cxn>
              <a:cxn ang="0">
                <a:pos x="552" y="1435"/>
              </a:cxn>
              <a:cxn ang="0">
                <a:pos x="516" y="1363"/>
              </a:cxn>
              <a:cxn ang="0">
                <a:pos x="525" y="1278"/>
              </a:cxn>
              <a:cxn ang="0">
                <a:pos x="531" y="1201"/>
              </a:cxn>
              <a:cxn ang="0">
                <a:pos x="480" y="1147"/>
              </a:cxn>
              <a:cxn ang="0">
                <a:pos x="398" y="1126"/>
              </a:cxn>
              <a:cxn ang="0">
                <a:pos x="318" y="1094"/>
              </a:cxn>
              <a:cxn ang="0">
                <a:pos x="297" y="1010"/>
              </a:cxn>
              <a:cxn ang="0">
                <a:pos x="273" y="939"/>
              </a:cxn>
              <a:cxn ang="0">
                <a:pos x="193" y="913"/>
              </a:cxn>
              <a:cxn ang="0">
                <a:pos x="113" y="920"/>
              </a:cxn>
              <a:cxn ang="0">
                <a:pos x="26" y="898"/>
              </a:cxn>
              <a:cxn ang="0">
                <a:pos x="1" y="800"/>
              </a:cxn>
              <a:cxn ang="0">
                <a:pos x="6" y="659"/>
              </a:cxn>
              <a:cxn ang="0">
                <a:pos x="32" y="574"/>
              </a:cxn>
              <a:cxn ang="0">
                <a:pos x="99" y="552"/>
              </a:cxn>
              <a:cxn ang="0">
                <a:pos x="199" y="559"/>
              </a:cxn>
              <a:cxn ang="0">
                <a:pos x="287" y="526"/>
              </a:cxn>
              <a:cxn ang="0">
                <a:pos x="302" y="447"/>
              </a:cxn>
              <a:cxn ang="0">
                <a:pos x="335" y="369"/>
              </a:cxn>
              <a:cxn ang="0">
                <a:pos x="428" y="342"/>
              </a:cxn>
            </a:cxnLst>
            <a:rect l="0" t="0" r="r" b="b"/>
            <a:pathLst>
              <a:path w="1345" h="1474">
                <a:moveTo>
                  <a:pt x="512" y="308"/>
                </a:moveTo>
                <a:lnTo>
                  <a:pt x="525" y="291"/>
                </a:lnTo>
                <a:lnTo>
                  <a:pt x="535" y="275"/>
                </a:lnTo>
                <a:lnTo>
                  <a:pt x="540" y="257"/>
                </a:lnTo>
                <a:lnTo>
                  <a:pt x="540" y="234"/>
                </a:lnTo>
                <a:lnTo>
                  <a:pt x="534" y="208"/>
                </a:lnTo>
                <a:lnTo>
                  <a:pt x="529" y="186"/>
                </a:lnTo>
                <a:lnTo>
                  <a:pt x="521" y="159"/>
                </a:lnTo>
                <a:lnTo>
                  <a:pt x="518" y="129"/>
                </a:lnTo>
                <a:lnTo>
                  <a:pt x="521" y="112"/>
                </a:lnTo>
                <a:lnTo>
                  <a:pt x="526" y="90"/>
                </a:lnTo>
                <a:lnTo>
                  <a:pt x="537" y="67"/>
                </a:lnTo>
                <a:lnTo>
                  <a:pt x="552" y="45"/>
                </a:lnTo>
                <a:lnTo>
                  <a:pt x="570" y="27"/>
                </a:lnTo>
                <a:lnTo>
                  <a:pt x="587" y="13"/>
                </a:lnTo>
                <a:lnTo>
                  <a:pt x="610" y="5"/>
                </a:lnTo>
                <a:lnTo>
                  <a:pt x="638" y="1"/>
                </a:lnTo>
                <a:lnTo>
                  <a:pt x="667" y="0"/>
                </a:lnTo>
                <a:lnTo>
                  <a:pt x="707" y="0"/>
                </a:lnTo>
                <a:lnTo>
                  <a:pt x="738" y="3"/>
                </a:lnTo>
                <a:lnTo>
                  <a:pt x="756" y="9"/>
                </a:lnTo>
                <a:lnTo>
                  <a:pt x="770" y="17"/>
                </a:lnTo>
                <a:lnTo>
                  <a:pt x="784" y="27"/>
                </a:lnTo>
                <a:lnTo>
                  <a:pt x="799" y="41"/>
                </a:lnTo>
                <a:lnTo>
                  <a:pt x="812" y="60"/>
                </a:lnTo>
                <a:lnTo>
                  <a:pt x="823" y="77"/>
                </a:lnTo>
                <a:lnTo>
                  <a:pt x="828" y="92"/>
                </a:lnTo>
                <a:lnTo>
                  <a:pt x="832" y="117"/>
                </a:lnTo>
                <a:lnTo>
                  <a:pt x="832" y="139"/>
                </a:lnTo>
                <a:lnTo>
                  <a:pt x="829" y="161"/>
                </a:lnTo>
                <a:lnTo>
                  <a:pt x="825" y="178"/>
                </a:lnTo>
                <a:lnTo>
                  <a:pt x="820" y="205"/>
                </a:lnTo>
                <a:lnTo>
                  <a:pt x="812" y="233"/>
                </a:lnTo>
                <a:lnTo>
                  <a:pt x="809" y="251"/>
                </a:lnTo>
                <a:lnTo>
                  <a:pt x="815" y="269"/>
                </a:lnTo>
                <a:lnTo>
                  <a:pt x="821" y="281"/>
                </a:lnTo>
                <a:lnTo>
                  <a:pt x="832" y="298"/>
                </a:lnTo>
                <a:lnTo>
                  <a:pt x="849" y="312"/>
                </a:lnTo>
                <a:lnTo>
                  <a:pt x="865" y="323"/>
                </a:lnTo>
                <a:lnTo>
                  <a:pt x="888" y="333"/>
                </a:lnTo>
                <a:lnTo>
                  <a:pt x="911" y="339"/>
                </a:lnTo>
                <a:lnTo>
                  <a:pt x="933" y="344"/>
                </a:lnTo>
                <a:lnTo>
                  <a:pt x="956" y="347"/>
                </a:lnTo>
                <a:lnTo>
                  <a:pt x="980" y="354"/>
                </a:lnTo>
                <a:lnTo>
                  <a:pt x="999" y="360"/>
                </a:lnTo>
                <a:lnTo>
                  <a:pt x="1014" y="367"/>
                </a:lnTo>
                <a:lnTo>
                  <a:pt x="1025" y="376"/>
                </a:lnTo>
                <a:lnTo>
                  <a:pt x="1033" y="385"/>
                </a:lnTo>
                <a:lnTo>
                  <a:pt x="1040" y="397"/>
                </a:lnTo>
                <a:lnTo>
                  <a:pt x="1045" y="410"/>
                </a:lnTo>
                <a:lnTo>
                  <a:pt x="1047" y="423"/>
                </a:lnTo>
                <a:lnTo>
                  <a:pt x="1049" y="434"/>
                </a:lnTo>
                <a:lnTo>
                  <a:pt x="1049" y="450"/>
                </a:lnTo>
                <a:lnTo>
                  <a:pt x="1047" y="468"/>
                </a:lnTo>
                <a:lnTo>
                  <a:pt x="1047" y="482"/>
                </a:lnTo>
                <a:lnTo>
                  <a:pt x="1050" y="498"/>
                </a:lnTo>
                <a:lnTo>
                  <a:pt x="1058" y="513"/>
                </a:lnTo>
                <a:lnTo>
                  <a:pt x="1066" y="526"/>
                </a:lnTo>
                <a:lnTo>
                  <a:pt x="1076" y="535"/>
                </a:lnTo>
                <a:lnTo>
                  <a:pt x="1090" y="545"/>
                </a:lnTo>
                <a:lnTo>
                  <a:pt x="1104" y="552"/>
                </a:lnTo>
                <a:lnTo>
                  <a:pt x="1125" y="556"/>
                </a:lnTo>
                <a:lnTo>
                  <a:pt x="1142" y="558"/>
                </a:lnTo>
                <a:lnTo>
                  <a:pt x="1159" y="559"/>
                </a:lnTo>
                <a:lnTo>
                  <a:pt x="1178" y="558"/>
                </a:lnTo>
                <a:lnTo>
                  <a:pt x="1201" y="556"/>
                </a:lnTo>
                <a:lnTo>
                  <a:pt x="1219" y="555"/>
                </a:lnTo>
                <a:lnTo>
                  <a:pt x="1237" y="553"/>
                </a:lnTo>
                <a:lnTo>
                  <a:pt x="1253" y="552"/>
                </a:lnTo>
                <a:lnTo>
                  <a:pt x="1273" y="553"/>
                </a:lnTo>
                <a:lnTo>
                  <a:pt x="1284" y="555"/>
                </a:lnTo>
                <a:lnTo>
                  <a:pt x="1296" y="558"/>
                </a:lnTo>
                <a:lnTo>
                  <a:pt x="1308" y="564"/>
                </a:lnTo>
                <a:lnTo>
                  <a:pt x="1320" y="574"/>
                </a:lnTo>
                <a:lnTo>
                  <a:pt x="1330" y="584"/>
                </a:lnTo>
                <a:lnTo>
                  <a:pt x="1337" y="600"/>
                </a:lnTo>
                <a:lnTo>
                  <a:pt x="1340" y="614"/>
                </a:lnTo>
                <a:lnTo>
                  <a:pt x="1342" y="630"/>
                </a:lnTo>
                <a:lnTo>
                  <a:pt x="1345" y="661"/>
                </a:lnTo>
                <a:lnTo>
                  <a:pt x="1344" y="696"/>
                </a:lnTo>
                <a:lnTo>
                  <a:pt x="1345" y="734"/>
                </a:lnTo>
                <a:lnTo>
                  <a:pt x="1341" y="778"/>
                </a:lnTo>
                <a:lnTo>
                  <a:pt x="1338" y="808"/>
                </a:lnTo>
                <a:lnTo>
                  <a:pt x="1335" y="832"/>
                </a:lnTo>
                <a:lnTo>
                  <a:pt x="1330" y="846"/>
                </a:lnTo>
                <a:lnTo>
                  <a:pt x="1322" y="859"/>
                </a:lnTo>
                <a:lnTo>
                  <a:pt x="1312" y="867"/>
                </a:lnTo>
                <a:lnTo>
                  <a:pt x="1300" y="874"/>
                </a:lnTo>
                <a:lnTo>
                  <a:pt x="1285" y="879"/>
                </a:lnTo>
                <a:lnTo>
                  <a:pt x="1272" y="882"/>
                </a:lnTo>
                <a:lnTo>
                  <a:pt x="1246" y="883"/>
                </a:lnTo>
                <a:lnTo>
                  <a:pt x="1223" y="882"/>
                </a:lnTo>
                <a:lnTo>
                  <a:pt x="1204" y="879"/>
                </a:lnTo>
                <a:lnTo>
                  <a:pt x="1187" y="878"/>
                </a:lnTo>
                <a:lnTo>
                  <a:pt x="1169" y="876"/>
                </a:lnTo>
                <a:lnTo>
                  <a:pt x="1152" y="876"/>
                </a:lnTo>
                <a:lnTo>
                  <a:pt x="1137" y="878"/>
                </a:lnTo>
                <a:lnTo>
                  <a:pt x="1121" y="879"/>
                </a:lnTo>
                <a:lnTo>
                  <a:pt x="1103" y="884"/>
                </a:lnTo>
                <a:lnTo>
                  <a:pt x="1092" y="888"/>
                </a:lnTo>
                <a:lnTo>
                  <a:pt x="1083" y="892"/>
                </a:lnTo>
                <a:lnTo>
                  <a:pt x="1070" y="901"/>
                </a:lnTo>
                <a:lnTo>
                  <a:pt x="1062" y="911"/>
                </a:lnTo>
                <a:lnTo>
                  <a:pt x="1055" y="920"/>
                </a:lnTo>
                <a:lnTo>
                  <a:pt x="1049" y="932"/>
                </a:lnTo>
                <a:lnTo>
                  <a:pt x="1046" y="944"/>
                </a:lnTo>
                <a:lnTo>
                  <a:pt x="1045" y="956"/>
                </a:lnTo>
                <a:lnTo>
                  <a:pt x="1046" y="970"/>
                </a:lnTo>
                <a:lnTo>
                  <a:pt x="1046" y="993"/>
                </a:lnTo>
                <a:lnTo>
                  <a:pt x="1045" y="1017"/>
                </a:lnTo>
                <a:lnTo>
                  <a:pt x="1039" y="1035"/>
                </a:lnTo>
                <a:lnTo>
                  <a:pt x="1032" y="1049"/>
                </a:lnTo>
                <a:lnTo>
                  <a:pt x="1023" y="1060"/>
                </a:lnTo>
                <a:lnTo>
                  <a:pt x="1009" y="1068"/>
                </a:lnTo>
                <a:lnTo>
                  <a:pt x="996" y="1076"/>
                </a:lnTo>
                <a:lnTo>
                  <a:pt x="980" y="1080"/>
                </a:lnTo>
                <a:lnTo>
                  <a:pt x="960" y="1084"/>
                </a:lnTo>
                <a:lnTo>
                  <a:pt x="943" y="1089"/>
                </a:lnTo>
                <a:lnTo>
                  <a:pt x="923" y="1092"/>
                </a:lnTo>
                <a:lnTo>
                  <a:pt x="907" y="1095"/>
                </a:lnTo>
                <a:lnTo>
                  <a:pt x="888" y="1100"/>
                </a:lnTo>
                <a:lnTo>
                  <a:pt x="873" y="1107"/>
                </a:lnTo>
                <a:lnTo>
                  <a:pt x="856" y="1114"/>
                </a:lnTo>
                <a:lnTo>
                  <a:pt x="841" y="1124"/>
                </a:lnTo>
                <a:lnTo>
                  <a:pt x="829" y="1136"/>
                </a:lnTo>
                <a:lnTo>
                  <a:pt x="819" y="1151"/>
                </a:lnTo>
                <a:lnTo>
                  <a:pt x="810" y="1169"/>
                </a:lnTo>
                <a:lnTo>
                  <a:pt x="808" y="1184"/>
                </a:lnTo>
                <a:lnTo>
                  <a:pt x="809" y="1202"/>
                </a:lnTo>
                <a:lnTo>
                  <a:pt x="812" y="1219"/>
                </a:lnTo>
                <a:lnTo>
                  <a:pt x="818" y="1237"/>
                </a:lnTo>
                <a:lnTo>
                  <a:pt x="822" y="1257"/>
                </a:lnTo>
                <a:lnTo>
                  <a:pt x="825" y="1275"/>
                </a:lnTo>
                <a:lnTo>
                  <a:pt x="829" y="1298"/>
                </a:lnTo>
                <a:lnTo>
                  <a:pt x="829" y="1321"/>
                </a:lnTo>
                <a:lnTo>
                  <a:pt x="824" y="1344"/>
                </a:lnTo>
                <a:lnTo>
                  <a:pt x="819" y="1362"/>
                </a:lnTo>
                <a:lnTo>
                  <a:pt x="812" y="1379"/>
                </a:lnTo>
                <a:lnTo>
                  <a:pt x="804" y="1396"/>
                </a:lnTo>
                <a:lnTo>
                  <a:pt x="793" y="1417"/>
                </a:lnTo>
                <a:lnTo>
                  <a:pt x="780" y="1431"/>
                </a:lnTo>
                <a:lnTo>
                  <a:pt x="770" y="1440"/>
                </a:lnTo>
                <a:lnTo>
                  <a:pt x="756" y="1452"/>
                </a:lnTo>
                <a:lnTo>
                  <a:pt x="741" y="1462"/>
                </a:lnTo>
                <a:lnTo>
                  <a:pt x="728" y="1467"/>
                </a:lnTo>
                <a:lnTo>
                  <a:pt x="715" y="1471"/>
                </a:lnTo>
                <a:lnTo>
                  <a:pt x="694" y="1473"/>
                </a:lnTo>
                <a:lnTo>
                  <a:pt x="670" y="1474"/>
                </a:lnTo>
                <a:lnTo>
                  <a:pt x="641" y="1473"/>
                </a:lnTo>
                <a:lnTo>
                  <a:pt x="627" y="1473"/>
                </a:lnTo>
                <a:lnTo>
                  <a:pt x="609" y="1469"/>
                </a:lnTo>
                <a:lnTo>
                  <a:pt x="590" y="1464"/>
                </a:lnTo>
                <a:lnTo>
                  <a:pt x="574" y="1455"/>
                </a:lnTo>
                <a:lnTo>
                  <a:pt x="563" y="1446"/>
                </a:lnTo>
                <a:lnTo>
                  <a:pt x="552" y="1435"/>
                </a:lnTo>
                <a:lnTo>
                  <a:pt x="542" y="1424"/>
                </a:lnTo>
                <a:lnTo>
                  <a:pt x="533" y="1411"/>
                </a:lnTo>
                <a:lnTo>
                  <a:pt x="525" y="1397"/>
                </a:lnTo>
                <a:lnTo>
                  <a:pt x="519" y="1380"/>
                </a:lnTo>
                <a:lnTo>
                  <a:pt x="516" y="1363"/>
                </a:lnTo>
                <a:lnTo>
                  <a:pt x="515" y="1349"/>
                </a:lnTo>
                <a:lnTo>
                  <a:pt x="515" y="1330"/>
                </a:lnTo>
                <a:lnTo>
                  <a:pt x="516" y="1314"/>
                </a:lnTo>
                <a:lnTo>
                  <a:pt x="521" y="1298"/>
                </a:lnTo>
                <a:lnTo>
                  <a:pt x="525" y="1278"/>
                </a:lnTo>
                <a:lnTo>
                  <a:pt x="531" y="1259"/>
                </a:lnTo>
                <a:lnTo>
                  <a:pt x="534" y="1242"/>
                </a:lnTo>
                <a:lnTo>
                  <a:pt x="535" y="1226"/>
                </a:lnTo>
                <a:lnTo>
                  <a:pt x="534" y="1214"/>
                </a:lnTo>
                <a:lnTo>
                  <a:pt x="531" y="1201"/>
                </a:lnTo>
                <a:lnTo>
                  <a:pt x="522" y="1186"/>
                </a:lnTo>
                <a:lnTo>
                  <a:pt x="514" y="1175"/>
                </a:lnTo>
                <a:lnTo>
                  <a:pt x="503" y="1164"/>
                </a:lnTo>
                <a:lnTo>
                  <a:pt x="492" y="1155"/>
                </a:lnTo>
                <a:lnTo>
                  <a:pt x="480" y="1147"/>
                </a:lnTo>
                <a:lnTo>
                  <a:pt x="464" y="1140"/>
                </a:lnTo>
                <a:lnTo>
                  <a:pt x="449" y="1136"/>
                </a:lnTo>
                <a:lnTo>
                  <a:pt x="430" y="1132"/>
                </a:lnTo>
                <a:lnTo>
                  <a:pt x="413" y="1130"/>
                </a:lnTo>
                <a:lnTo>
                  <a:pt x="398" y="1126"/>
                </a:lnTo>
                <a:lnTo>
                  <a:pt x="379" y="1122"/>
                </a:lnTo>
                <a:lnTo>
                  <a:pt x="363" y="1115"/>
                </a:lnTo>
                <a:lnTo>
                  <a:pt x="344" y="1110"/>
                </a:lnTo>
                <a:lnTo>
                  <a:pt x="330" y="1104"/>
                </a:lnTo>
                <a:lnTo>
                  <a:pt x="318" y="1094"/>
                </a:lnTo>
                <a:lnTo>
                  <a:pt x="309" y="1082"/>
                </a:lnTo>
                <a:lnTo>
                  <a:pt x="302" y="1066"/>
                </a:lnTo>
                <a:lnTo>
                  <a:pt x="297" y="1045"/>
                </a:lnTo>
                <a:lnTo>
                  <a:pt x="296" y="1028"/>
                </a:lnTo>
                <a:lnTo>
                  <a:pt x="297" y="1010"/>
                </a:lnTo>
                <a:lnTo>
                  <a:pt x="299" y="995"/>
                </a:lnTo>
                <a:lnTo>
                  <a:pt x="297" y="977"/>
                </a:lnTo>
                <a:lnTo>
                  <a:pt x="292" y="963"/>
                </a:lnTo>
                <a:lnTo>
                  <a:pt x="282" y="949"/>
                </a:lnTo>
                <a:lnTo>
                  <a:pt x="273" y="939"/>
                </a:lnTo>
                <a:lnTo>
                  <a:pt x="261" y="930"/>
                </a:lnTo>
                <a:lnTo>
                  <a:pt x="246" y="924"/>
                </a:lnTo>
                <a:lnTo>
                  <a:pt x="228" y="917"/>
                </a:lnTo>
                <a:lnTo>
                  <a:pt x="209" y="915"/>
                </a:lnTo>
                <a:lnTo>
                  <a:pt x="193" y="913"/>
                </a:lnTo>
                <a:lnTo>
                  <a:pt x="176" y="913"/>
                </a:lnTo>
                <a:lnTo>
                  <a:pt x="160" y="915"/>
                </a:lnTo>
                <a:lnTo>
                  <a:pt x="144" y="916"/>
                </a:lnTo>
                <a:lnTo>
                  <a:pt x="128" y="918"/>
                </a:lnTo>
                <a:lnTo>
                  <a:pt x="113" y="920"/>
                </a:lnTo>
                <a:lnTo>
                  <a:pt x="87" y="920"/>
                </a:lnTo>
                <a:lnTo>
                  <a:pt x="70" y="919"/>
                </a:lnTo>
                <a:lnTo>
                  <a:pt x="52" y="915"/>
                </a:lnTo>
                <a:lnTo>
                  <a:pt x="39" y="909"/>
                </a:lnTo>
                <a:lnTo>
                  <a:pt x="26" y="898"/>
                </a:lnTo>
                <a:lnTo>
                  <a:pt x="16" y="887"/>
                </a:lnTo>
                <a:lnTo>
                  <a:pt x="10" y="874"/>
                </a:lnTo>
                <a:lnTo>
                  <a:pt x="3" y="850"/>
                </a:lnTo>
                <a:lnTo>
                  <a:pt x="2" y="825"/>
                </a:lnTo>
                <a:lnTo>
                  <a:pt x="1" y="800"/>
                </a:lnTo>
                <a:lnTo>
                  <a:pt x="0" y="769"/>
                </a:lnTo>
                <a:lnTo>
                  <a:pt x="2" y="741"/>
                </a:lnTo>
                <a:lnTo>
                  <a:pt x="3" y="712"/>
                </a:lnTo>
                <a:lnTo>
                  <a:pt x="4" y="686"/>
                </a:lnTo>
                <a:lnTo>
                  <a:pt x="6" y="659"/>
                </a:lnTo>
                <a:lnTo>
                  <a:pt x="9" y="638"/>
                </a:lnTo>
                <a:lnTo>
                  <a:pt x="12" y="615"/>
                </a:lnTo>
                <a:lnTo>
                  <a:pt x="16" y="597"/>
                </a:lnTo>
                <a:lnTo>
                  <a:pt x="23" y="585"/>
                </a:lnTo>
                <a:lnTo>
                  <a:pt x="32" y="574"/>
                </a:lnTo>
                <a:lnTo>
                  <a:pt x="42" y="566"/>
                </a:lnTo>
                <a:lnTo>
                  <a:pt x="54" y="558"/>
                </a:lnTo>
                <a:lnTo>
                  <a:pt x="66" y="556"/>
                </a:lnTo>
                <a:lnTo>
                  <a:pt x="80" y="553"/>
                </a:lnTo>
                <a:lnTo>
                  <a:pt x="99" y="552"/>
                </a:lnTo>
                <a:lnTo>
                  <a:pt x="116" y="553"/>
                </a:lnTo>
                <a:lnTo>
                  <a:pt x="139" y="556"/>
                </a:lnTo>
                <a:lnTo>
                  <a:pt x="159" y="557"/>
                </a:lnTo>
                <a:lnTo>
                  <a:pt x="176" y="558"/>
                </a:lnTo>
                <a:lnTo>
                  <a:pt x="199" y="559"/>
                </a:lnTo>
                <a:lnTo>
                  <a:pt x="223" y="556"/>
                </a:lnTo>
                <a:lnTo>
                  <a:pt x="243" y="552"/>
                </a:lnTo>
                <a:lnTo>
                  <a:pt x="261" y="544"/>
                </a:lnTo>
                <a:lnTo>
                  <a:pt x="274" y="537"/>
                </a:lnTo>
                <a:lnTo>
                  <a:pt x="287" y="526"/>
                </a:lnTo>
                <a:lnTo>
                  <a:pt x="296" y="511"/>
                </a:lnTo>
                <a:lnTo>
                  <a:pt x="302" y="496"/>
                </a:lnTo>
                <a:lnTo>
                  <a:pt x="304" y="480"/>
                </a:lnTo>
                <a:lnTo>
                  <a:pt x="303" y="469"/>
                </a:lnTo>
                <a:lnTo>
                  <a:pt x="302" y="447"/>
                </a:lnTo>
                <a:lnTo>
                  <a:pt x="303" y="425"/>
                </a:lnTo>
                <a:lnTo>
                  <a:pt x="308" y="408"/>
                </a:lnTo>
                <a:lnTo>
                  <a:pt x="313" y="392"/>
                </a:lnTo>
                <a:lnTo>
                  <a:pt x="320" y="381"/>
                </a:lnTo>
                <a:lnTo>
                  <a:pt x="335" y="369"/>
                </a:lnTo>
                <a:lnTo>
                  <a:pt x="351" y="361"/>
                </a:lnTo>
                <a:lnTo>
                  <a:pt x="370" y="355"/>
                </a:lnTo>
                <a:lnTo>
                  <a:pt x="390" y="350"/>
                </a:lnTo>
                <a:lnTo>
                  <a:pt x="407" y="345"/>
                </a:lnTo>
                <a:lnTo>
                  <a:pt x="428" y="342"/>
                </a:lnTo>
                <a:lnTo>
                  <a:pt x="448" y="338"/>
                </a:lnTo>
                <a:lnTo>
                  <a:pt x="471" y="332"/>
                </a:lnTo>
                <a:lnTo>
                  <a:pt x="493" y="322"/>
                </a:lnTo>
                <a:lnTo>
                  <a:pt x="512" y="308"/>
                </a:lnTo>
                <a:close/>
              </a:path>
            </a:pathLst>
          </a:custGeom>
          <a:solidFill>
            <a:srgbClr val="FF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0" name="Freeform 8"/>
          <p:cNvSpPr>
            <a:spLocks/>
          </p:cNvSpPr>
          <p:nvPr/>
        </p:nvSpPr>
        <p:spPr bwMode="auto">
          <a:xfrm>
            <a:off x="5181600" y="3657600"/>
            <a:ext cx="1600200" cy="1752600"/>
          </a:xfrm>
          <a:custGeom>
            <a:avLst/>
            <a:gdLst/>
            <a:ahLst/>
            <a:cxnLst>
              <a:cxn ang="0">
                <a:pos x="1208" y="1175"/>
              </a:cxn>
              <a:cxn ang="0">
                <a:pos x="0" y="236"/>
              </a:cxn>
              <a:cxn ang="0">
                <a:pos x="109" y="228"/>
              </a:cxn>
              <a:cxn ang="0">
                <a:pos x="112" y="207"/>
              </a:cxn>
              <a:cxn ang="0">
                <a:pos x="107" y="181"/>
              </a:cxn>
              <a:cxn ang="0">
                <a:pos x="99" y="149"/>
              </a:cxn>
              <a:cxn ang="0">
                <a:pos x="94" y="119"/>
              </a:cxn>
              <a:cxn ang="0">
                <a:pos x="95" y="91"/>
              </a:cxn>
              <a:cxn ang="0">
                <a:pos x="104" y="62"/>
              </a:cxn>
              <a:cxn ang="0">
                <a:pos x="124" y="39"/>
              </a:cxn>
              <a:cxn ang="0">
                <a:pos x="146" y="20"/>
              </a:cxn>
              <a:cxn ang="0">
                <a:pos x="173" y="7"/>
              </a:cxn>
              <a:cxn ang="0">
                <a:pos x="208" y="1"/>
              </a:cxn>
              <a:cxn ang="0">
                <a:pos x="238" y="0"/>
              </a:cxn>
              <a:cxn ang="0">
                <a:pos x="264" y="3"/>
              </a:cxn>
              <a:cxn ang="0">
                <a:pos x="292" y="11"/>
              </a:cxn>
              <a:cxn ang="0">
                <a:pos x="314" y="26"/>
              </a:cxn>
              <a:cxn ang="0">
                <a:pos x="334" y="48"/>
              </a:cxn>
              <a:cxn ang="0">
                <a:pos x="351" y="72"/>
              </a:cxn>
              <a:cxn ang="0">
                <a:pos x="361" y="105"/>
              </a:cxn>
              <a:cxn ang="0">
                <a:pos x="356" y="139"/>
              </a:cxn>
              <a:cxn ang="0">
                <a:pos x="348" y="172"/>
              </a:cxn>
              <a:cxn ang="0">
                <a:pos x="340" y="206"/>
              </a:cxn>
              <a:cxn ang="0">
                <a:pos x="342" y="222"/>
              </a:cxn>
              <a:cxn ang="0">
                <a:pos x="545" y="230"/>
              </a:cxn>
              <a:cxn ang="0">
                <a:pos x="540" y="292"/>
              </a:cxn>
              <a:cxn ang="0">
                <a:pos x="542" y="328"/>
              </a:cxn>
              <a:cxn ang="0">
                <a:pos x="547" y="366"/>
              </a:cxn>
              <a:cxn ang="0">
                <a:pos x="561" y="389"/>
              </a:cxn>
              <a:cxn ang="0">
                <a:pos x="583" y="406"/>
              </a:cxn>
              <a:cxn ang="0">
                <a:pos x="610" y="413"/>
              </a:cxn>
              <a:cxn ang="0">
                <a:pos x="641" y="414"/>
              </a:cxn>
              <a:cxn ang="0">
                <a:pos x="672" y="411"/>
              </a:cxn>
              <a:cxn ang="0">
                <a:pos x="709" y="407"/>
              </a:cxn>
              <a:cxn ang="0">
                <a:pos x="748" y="409"/>
              </a:cxn>
              <a:cxn ang="0">
                <a:pos x="784" y="419"/>
              </a:cxn>
              <a:cxn ang="0">
                <a:pos x="813" y="435"/>
              </a:cxn>
              <a:cxn ang="0">
                <a:pos x="831" y="460"/>
              </a:cxn>
              <a:cxn ang="0">
                <a:pos x="838" y="490"/>
              </a:cxn>
              <a:cxn ang="0">
                <a:pos x="835" y="523"/>
              </a:cxn>
              <a:cxn ang="0">
                <a:pos x="838" y="555"/>
              </a:cxn>
              <a:cxn ang="0">
                <a:pos x="850" y="582"/>
              </a:cxn>
              <a:cxn ang="0">
                <a:pos x="871" y="601"/>
              </a:cxn>
              <a:cxn ang="0">
                <a:pos x="905" y="612"/>
              </a:cxn>
              <a:cxn ang="0">
                <a:pos x="938" y="621"/>
              </a:cxn>
              <a:cxn ang="0">
                <a:pos x="977" y="628"/>
              </a:cxn>
              <a:cxn ang="0">
                <a:pos x="1009" y="639"/>
              </a:cxn>
              <a:cxn ang="0">
                <a:pos x="1035" y="653"/>
              </a:cxn>
              <a:cxn ang="0">
                <a:pos x="1057" y="675"/>
              </a:cxn>
              <a:cxn ang="0">
                <a:pos x="1071" y="701"/>
              </a:cxn>
              <a:cxn ang="0">
                <a:pos x="1072" y="738"/>
              </a:cxn>
              <a:cxn ang="0">
                <a:pos x="1065" y="774"/>
              </a:cxn>
              <a:cxn ang="0">
                <a:pos x="1054" y="816"/>
              </a:cxn>
              <a:cxn ang="0">
                <a:pos x="1052" y="846"/>
              </a:cxn>
              <a:cxn ang="0">
                <a:pos x="1059" y="883"/>
              </a:cxn>
              <a:cxn ang="0">
                <a:pos x="1073" y="908"/>
              </a:cxn>
              <a:cxn ang="0">
                <a:pos x="1095" y="935"/>
              </a:cxn>
              <a:cxn ang="0">
                <a:pos x="1124" y="956"/>
              </a:cxn>
              <a:cxn ang="0">
                <a:pos x="1155" y="965"/>
              </a:cxn>
              <a:cxn ang="0">
                <a:pos x="1189" y="969"/>
              </a:cxn>
            </a:cxnLst>
            <a:rect l="0" t="0" r="r" b="b"/>
            <a:pathLst>
              <a:path w="1208" h="1175">
                <a:moveTo>
                  <a:pt x="1208" y="968"/>
                </a:moveTo>
                <a:lnTo>
                  <a:pt x="1208" y="1175"/>
                </a:lnTo>
                <a:lnTo>
                  <a:pt x="1" y="1175"/>
                </a:lnTo>
                <a:lnTo>
                  <a:pt x="0" y="236"/>
                </a:lnTo>
                <a:lnTo>
                  <a:pt x="105" y="236"/>
                </a:lnTo>
                <a:lnTo>
                  <a:pt x="109" y="228"/>
                </a:lnTo>
                <a:lnTo>
                  <a:pt x="112" y="216"/>
                </a:lnTo>
                <a:lnTo>
                  <a:pt x="112" y="207"/>
                </a:lnTo>
                <a:lnTo>
                  <a:pt x="111" y="195"/>
                </a:lnTo>
                <a:lnTo>
                  <a:pt x="107" y="181"/>
                </a:lnTo>
                <a:lnTo>
                  <a:pt x="103" y="162"/>
                </a:lnTo>
                <a:lnTo>
                  <a:pt x="99" y="149"/>
                </a:lnTo>
                <a:lnTo>
                  <a:pt x="95" y="134"/>
                </a:lnTo>
                <a:lnTo>
                  <a:pt x="94" y="119"/>
                </a:lnTo>
                <a:lnTo>
                  <a:pt x="94" y="104"/>
                </a:lnTo>
                <a:lnTo>
                  <a:pt x="95" y="91"/>
                </a:lnTo>
                <a:lnTo>
                  <a:pt x="99" y="76"/>
                </a:lnTo>
                <a:lnTo>
                  <a:pt x="104" y="62"/>
                </a:lnTo>
                <a:lnTo>
                  <a:pt x="112" y="52"/>
                </a:lnTo>
                <a:lnTo>
                  <a:pt x="124" y="39"/>
                </a:lnTo>
                <a:lnTo>
                  <a:pt x="134" y="30"/>
                </a:lnTo>
                <a:lnTo>
                  <a:pt x="146" y="20"/>
                </a:lnTo>
                <a:lnTo>
                  <a:pt x="159" y="13"/>
                </a:lnTo>
                <a:lnTo>
                  <a:pt x="173" y="7"/>
                </a:lnTo>
                <a:lnTo>
                  <a:pt x="190" y="3"/>
                </a:lnTo>
                <a:lnTo>
                  <a:pt x="208" y="1"/>
                </a:lnTo>
                <a:lnTo>
                  <a:pt x="222" y="0"/>
                </a:lnTo>
                <a:lnTo>
                  <a:pt x="238" y="0"/>
                </a:lnTo>
                <a:lnTo>
                  <a:pt x="253" y="1"/>
                </a:lnTo>
                <a:lnTo>
                  <a:pt x="264" y="3"/>
                </a:lnTo>
                <a:lnTo>
                  <a:pt x="278" y="7"/>
                </a:lnTo>
                <a:lnTo>
                  <a:pt x="292" y="11"/>
                </a:lnTo>
                <a:lnTo>
                  <a:pt x="302" y="17"/>
                </a:lnTo>
                <a:lnTo>
                  <a:pt x="314" y="26"/>
                </a:lnTo>
                <a:lnTo>
                  <a:pt x="324" y="36"/>
                </a:lnTo>
                <a:lnTo>
                  <a:pt x="334" y="48"/>
                </a:lnTo>
                <a:lnTo>
                  <a:pt x="344" y="59"/>
                </a:lnTo>
                <a:lnTo>
                  <a:pt x="351" y="72"/>
                </a:lnTo>
                <a:lnTo>
                  <a:pt x="356" y="88"/>
                </a:lnTo>
                <a:lnTo>
                  <a:pt x="361" y="105"/>
                </a:lnTo>
                <a:lnTo>
                  <a:pt x="361" y="122"/>
                </a:lnTo>
                <a:lnTo>
                  <a:pt x="356" y="139"/>
                </a:lnTo>
                <a:lnTo>
                  <a:pt x="352" y="156"/>
                </a:lnTo>
                <a:lnTo>
                  <a:pt x="348" y="172"/>
                </a:lnTo>
                <a:lnTo>
                  <a:pt x="343" y="191"/>
                </a:lnTo>
                <a:lnTo>
                  <a:pt x="340" y="206"/>
                </a:lnTo>
                <a:lnTo>
                  <a:pt x="340" y="214"/>
                </a:lnTo>
                <a:lnTo>
                  <a:pt x="342" y="222"/>
                </a:lnTo>
                <a:lnTo>
                  <a:pt x="345" y="230"/>
                </a:lnTo>
                <a:lnTo>
                  <a:pt x="545" y="230"/>
                </a:lnTo>
                <a:lnTo>
                  <a:pt x="541" y="269"/>
                </a:lnTo>
                <a:lnTo>
                  <a:pt x="540" y="292"/>
                </a:lnTo>
                <a:lnTo>
                  <a:pt x="541" y="311"/>
                </a:lnTo>
                <a:lnTo>
                  <a:pt x="542" y="328"/>
                </a:lnTo>
                <a:lnTo>
                  <a:pt x="544" y="347"/>
                </a:lnTo>
                <a:lnTo>
                  <a:pt x="547" y="366"/>
                </a:lnTo>
                <a:lnTo>
                  <a:pt x="553" y="379"/>
                </a:lnTo>
                <a:lnTo>
                  <a:pt x="561" y="389"/>
                </a:lnTo>
                <a:lnTo>
                  <a:pt x="570" y="399"/>
                </a:lnTo>
                <a:lnTo>
                  <a:pt x="583" y="406"/>
                </a:lnTo>
                <a:lnTo>
                  <a:pt x="596" y="411"/>
                </a:lnTo>
                <a:lnTo>
                  <a:pt x="610" y="413"/>
                </a:lnTo>
                <a:lnTo>
                  <a:pt x="625" y="414"/>
                </a:lnTo>
                <a:lnTo>
                  <a:pt x="641" y="414"/>
                </a:lnTo>
                <a:lnTo>
                  <a:pt x="659" y="412"/>
                </a:lnTo>
                <a:lnTo>
                  <a:pt x="672" y="411"/>
                </a:lnTo>
                <a:lnTo>
                  <a:pt x="691" y="409"/>
                </a:lnTo>
                <a:lnTo>
                  <a:pt x="709" y="407"/>
                </a:lnTo>
                <a:lnTo>
                  <a:pt x="730" y="407"/>
                </a:lnTo>
                <a:lnTo>
                  <a:pt x="748" y="409"/>
                </a:lnTo>
                <a:lnTo>
                  <a:pt x="766" y="412"/>
                </a:lnTo>
                <a:lnTo>
                  <a:pt x="784" y="419"/>
                </a:lnTo>
                <a:lnTo>
                  <a:pt x="799" y="425"/>
                </a:lnTo>
                <a:lnTo>
                  <a:pt x="813" y="435"/>
                </a:lnTo>
                <a:lnTo>
                  <a:pt x="823" y="447"/>
                </a:lnTo>
                <a:lnTo>
                  <a:pt x="831" y="460"/>
                </a:lnTo>
                <a:lnTo>
                  <a:pt x="836" y="475"/>
                </a:lnTo>
                <a:lnTo>
                  <a:pt x="838" y="490"/>
                </a:lnTo>
                <a:lnTo>
                  <a:pt x="836" y="507"/>
                </a:lnTo>
                <a:lnTo>
                  <a:pt x="835" y="523"/>
                </a:lnTo>
                <a:lnTo>
                  <a:pt x="836" y="540"/>
                </a:lnTo>
                <a:lnTo>
                  <a:pt x="838" y="555"/>
                </a:lnTo>
                <a:lnTo>
                  <a:pt x="844" y="568"/>
                </a:lnTo>
                <a:lnTo>
                  <a:pt x="850" y="582"/>
                </a:lnTo>
                <a:lnTo>
                  <a:pt x="858" y="591"/>
                </a:lnTo>
                <a:lnTo>
                  <a:pt x="871" y="601"/>
                </a:lnTo>
                <a:lnTo>
                  <a:pt x="888" y="607"/>
                </a:lnTo>
                <a:lnTo>
                  <a:pt x="905" y="612"/>
                </a:lnTo>
                <a:lnTo>
                  <a:pt x="920" y="617"/>
                </a:lnTo>
                <a:lnTo>
                  <a:pt x="938" y="621"/>
                </a:lnTo>
                <a:lnTo>
                  <a:pt x="959" y="625"/>
                </a:lnTo>
                <a:lnTo>
                  <a:pt x="977" y="628"/>
                </a:lnTo>
                <a:lnTo>
                  <a:pt x="994" y="633"/>
                </a:lnTo>
                <a:lnTo>
                  <a:pt x="1009" y="639"/>
                </a:lnTo>
                <a:lnTo>
                  <a:pt x="1024" y="645"/>
                </a:lnTo>
                <a:lnTo>
                  <a:pt x="1035" y="653"/>
                </a:lnTo>
                <a:lnTo>
                  <a:pt x="1045" y="662"/>
                </a:lnTo>
                <a:lnTo>
                  <a:pt x="1057" y="675"/>
                </a:lnTo>
                <a:lnTo>
                  <a:pt x="1065" y="688"/>
                </a:lnTo>
                <a:lnTo>
                  <a:pt x="1071" y="701"/>
                </a:lnTo>
                <a:lnTo>
                  <a:pt x="1074" y="720"/>
                </a:lnTo>
                <a:lnTo>
                  <a:pt x="1072" y="738"/>
                </a:lnTo>
                <a:lnTo>
                  <a:pt x="1069" y="754"/>
                </a:lnTo>
                <a:lnTo>
                  <a:pt x="1065" y="774"/>
                </a:lnTo>
                <a:lnTo>
                  <a:pt x="1059" y="796"/>
                </a:lnTo>
                <a:lnTo>
                  <a:pt x="1054" y="816"/>
                </a:lnTo>
                <a:lnTo>
                  <a:pt x="1052" y="832"/>
                </a:lnTo>
                <a:lnTo>
                  <a:pt x="1052" y="846"/>
                </a:lnTo>
                <a:lnTo>
                  <a:pt x="1055" y="866"/>
                </a:lnTo>
                <a:lnTo>
                  <a:pt x="1059" y="883"/>
                </a:lnTo>
                <a:lnTo>
                  <a:pt x="1066" y="895"/>
                </a:lnTo>
                <a:lnTo>
                  <a:pt x="1073" y="908"/>
                </a:lnTo>
                <a:lnTo>
                  <a:pt x="1083" y="921"/>
                </a:lnTo>
                <a:lnTo>
                  <a:pt x="1095" y="935"/>
                </a:lnTo>
                <a:lnTo>
                  <a:pt x="1109" y="947"/>
                </a:lnTo>
                <a:lnTo>
                  <a:pt x="1124" y="956"/>
                </a:lnTo>
                <a:lnTo>
                  <a:pt x="1139" y="961"/>
                </a:lnTo>
                <a:lnTo>
                  <a:pt x="1155" y="965"/>
                </a:lnTo>
                <a:lnTo>
                  <a:pt x="1170" y="968"/>
                </a:lnTo>
                <a:lnTo>
                  <a:pt x="1189" y="969"/>
                </a:lnTo>
                <a:lnTo>
                  <a:pt x="1208" y="968"/>
                </a:lnTo>
                <a:close/>
              </a:path>
            </a:pathLst>
          </a:custGeom>
          <a:solidFill>
            <a:srgbClr val="00FF00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1" name="Freeform 9"/>
          <p:cNvSpPr>
            <a:spLocks/>
          </p:cNvSpPr>
          <p:nvPr/>
        </p:nvSpPr>
        <p:spPr bwMode="auto">
          <a:xfrm>
            <a:off x="7010400" y="3810000"/>
            <a:ext cx="1752600" cy="1600200"/>
          </a:xfrm>
          <a:custGeom>
            <a:avLst/>
            <a:gdLst/>
            <a:ahLst/>
            <a:cxnLst>
              <a:cxn ang="0">
                <a:pos x="0" y="985"/>
              </a:cxn>
              <a:cxn ang="0">
                <a:pos x="1212" y="0"/>
              </a:cxn>
              <a:cxn ang="0">
                <a:pos x="1099" y="19"/>
              </a:cxn>
              <a:cxn ang="0">
                <a:pos x="1102" y="52"/>
              </a:cxn>
              <a:cxn ang="0">
                <a:pos x="1115" y="96"/>
              </a:cxn>
              <a:cxn ang="0">
                <a:pos x="1118" y="131"/>
              </a:cxn>
              <a:cxn ang="0">
                <a:pos x="1110" y="168"/>
              </a:cxn>
              <a:cxn ang="0">
                <a:pos x="1085" y="199"/>
              </a:cxn>
              <a:cxn ang="0">
                <a:pos x="1054" y="222"/>
              </a:cxn>
              <a:cxn ang="0">
                <a:pos x="1016" y="234"/>
              </a:cxn>
              <a:cxn ang="0">
                <a:pos x="962" y="233"/>
              </a:cxn>
              <a:cxn ang="0">
                <a:pos x="926" y="225"/>
              </a:cxn>
              <a:cxn ang="0">
                <a:pos x="890" y="200"/>
              </a:cxn>
              <a:cxn ang="0">
                <a:pos x="866" y="170"/>
              </a:cxn>
              <a:cxn ang="0">
                <a:pos x="856" y="137"/>
              </a:cxn>
              <a:cxn ang="0">
                <a:pos x="858" y="102"/>
              </a:cxn>
              <a:cxn ang="0">
                <a:pos x="866" y="69"/>
              </a:cxn>
              <a:cxn ang="0">
                <a:pos x="875" y="36"/>
              </a:cxn>
              <a:cxn ang="0">
                <a:pos x="871" y="4"/>
              </a:cxn>
              <a:cxn ang="0">
                <a:pos x="669" y="39"/>
              </a:cxn>
              <a:cxn ang="0">
                <a:pos x="666" y="83"/>
              </a:cxn>
              <a:cxn ang="0">
                <a:pos x="664" y="120"/>
              </a:cxn>
              <a:cxn ang="0">
                <a:pos x="655" y="151"/>
              </a:cxn>
              <a:cxn ang="0">
                <a:pos x="637" y="172"/>
              </a:cxn>
              <a:cxn ang="0">
                <a:pos x="612" y="184"/>
              </a:cxn>
              <a:cxn ang="0">
                <a:pos x="584" y="187"/>
              </a:cxn>
              <a:cxn ang="0">
                <a:pos x="549" y="185"/>
              </a:cxn>
              <a:cxn ang="0">
                <a:pos x="518" y="182"/>
              </a:cxn>
              <a:cxn ang="0">
                <a:pos x="478" y="180"/>
              </a:cxn>
              <a:cxn ang="0">
                <a:pos x="442" y="185"/>
              </a:cxn>
              <a:cxn ang="0">
                <a:pos x="410" y="197"/>
              </a:cxn>
              <a:cxn ang="0">
                <a:pos x="386" y="219"/>
              </a:cxn>
              <a:cxn ang="0">
                <a:pos x="372" y="246"/>
              </a:cxn>
              <a:cxn ang="0">
                <a:pos x="372" y="278"/>
              </a:cxn>
              <a:cxn ang="0">
                <a:pos x="372" y="312"/>
              </a:cxn>
              <a:cxn ang="0">
                <a:pos x="365" y="341"/>
              </a:cxn>
              <a:cxn ang="0">
                <a:pos x="350" y="364"/>
              </a:cxn>
              <a:cxn ang="0">
                <a:pos x="320" y="379"/>
              </a:cxn>
              <a:cxn ang="0">
                <a:pos x="287" y="389"/>
              </a:cxn>
              <a:cxn ang="0">
                <a:pos x="248" y="397"/>
              </a:cxn>
              <a:cxn ang="0">
                <a:pos x="214" y="406"/>
              </a:cxn>
              <a:cxn ang="0">
                <a:pos x="184" y="417"/>
              </a:cxn>
              <a:cxn ang="0">
                <a:pos x="162" y="434"/>
              </a:cxn>
              <a:cxn ang="0">
                <a:pos x="144" y="460"/>
              </a:cxn>
              <a:cxn ang="0">
                <a:pos x="134" y="493"/>
              </a:cxn>
              <a:cxn ang="0">
                <a:pos x="138" y="526"/>
              </a:cxn>
              <a:cxn ang="0">
                <a:pos x="149" y="568"/>
              </a:cxn>
              <a:cxn ang="0">
                <a:pos x="155" y="604"/>
              </a:cxn>
              <a:cxn ang="0">
                <a:pos x="153" y="638"/>
              </a:cxn>
              <a:cxn ang="0">
                <a:pos x="144" y="670"/>
              </a:cxn>
              <a:cxn ang="0">
                <a:pos x="129" y="701"/>
              </a:cxn>
              <a:cxn ang="0">
                <a:pos x="105" y="736"/>
              </a:cxn>
              <a:cxn ang="0">
                <a:pos x="81" y="758"/>
              </a:cxn>
              <a:cxn ang="0">
                <a:pos x="56" y="771"/>
              </a:cxn>
              <a:cxn ang="0">
                <a:pos x="18" y="779"/>
              </a:cxn>
            </a:cxnLst>
            <a:rect l="0" t="0" r="r" b="b"/>
            <a:pathLst>
              <a:path w="1213" h="985">
                <a:moveTo>
                  <a:pt x="0" y="779"/>
                </a:moveTo>
                <a:lnTo>
                  <a:pt x="0" y="985"/>
                </a:lnTo>
                <a:lnTo>
                  <a:pt x="1213" y="985"/>
                </a:lnTo>
                <a:lnTo>
                  <a:pt x="1212" y="0"/>
                </a:lnTo>
                <a:lnTo>
                  <a:pt x="1104" y="0"/>
                </a:lnTo>
                <a:lnTo>
                  <a:pt x="1099" y="19"/>
                </a:lnTo>
                <a:lnTo>
                  <a:pt x="1099" y="33"/>
                </a:lnTo>
                <a:lnTo>
                  <a:pt x="1102" y="52"/>
                </a:lnTo>
                <a:lnTo>
                  <a:pt x="1108" y="71"/>
                </a:lnTo>
                <a:lnTo>
                  <a:pt x="1115" y="96"/>
                </a:lnTo>
                <a:lnTo>
                  <a:pt x="1118" y="114"/>
                </a:lnTo>
                <a:lnTo>
                  <a:pt x="1118" y="131"/>
                </a:lnTo>
                <a:lnTo>
                  <a:pt x="1116" y="150"/>
                </a:lnTo>
                <a:lnTo>
                  <a:pt x="1110" y="168"/>
                </a:lnTo>
                <a:lnTo>
                  <a:pt x="1099" y="185"/>
                </a:lnTo>
                <a:lnTo>
                  <a:pt x="1085" y="199"/>
                </a:lnTo>
                <a:lnTo>
                  <a:pt x="1071" y="213"/>
                </a:lnTo>
                <a:lnTo>
                  <a:pt x="1054" y="222"/>
                </a:lnTo>
                <a:lnTo>
                  <a:pt x="1034" y="230"/>
                </a:lnTo>
                <a:lnTo>
                  <a:pt x="1016" y="234"/>
                </a:lnTo>
                <a:lnTo>
                  <a:pt x="991" y="235"/>
                </a:lnTo>
                <a:lnTo>
                  <a:pt x="962" y="233"/>
                </a:lnTo>
                <a:lnTo>
                  <a:pt x="943" y="230"/>
                </a:lnTo>
                <a:lnTo>
                  <a:pt x="926" y="225"/>
                </a:lnTo>
                <a:lnTo>
                  <a:pt x="910" y="216"/>
                </a:lnTo>
                <a:lnTo>
                  <a:pt x="890" y="200"/>
                </a:lnTo>
                <a:lnTo>
                  <a:pt x="878" y="186"/>
                </a:lnTo>
                <a:lnTo>
                  <a:pt x="866" y="170"/>
                </a:lnTo>
                <a:lnTo>
                  <a:pt x="860" y="153"/>
                </a:lnTo>
                <a:lnTo>
                  <a:pt x="856" y="137"/>
                </a:lnTo>
                <a:lnTo>
                  <a:pt x="856" y="120"/>
                </a:lnTo>
                <a:lnTo>
                  <a:pt x="858" y="102"/>
                </a:lnTo>
                <a:lnTo>
                  <a:pt x="862" y="85"/>
                </a:lnTo>
                <a:lnTo>
                  <a:pt x="866" y="69"/>
                </a:lnTo>
                <a:lnTo>
                  <a:pt x="872" y="53"/>
                </a:lnTo>
                <a:lnTo>
                  <a:pt x="875" y="36"/>
                </a:lnTo>
                <a:lnTo>
                  <a:pt x="875" y="21"/>
                </a:lnTo>
                <a:lnTo>
                  <a:pt x="871" y="4"/>
                </a:lnTo>
                <a:lnTo>
                  <a:pt x="667" y="4"/>
                </a:lnTo>
                <a:lnTo>
                  <a:pt x="669" y="39"/>
                </a:lnTo>
                <a:lnTo>
                  <a:pt x="667" y="63"/>
                </a:lnTo>
                <a:lnTo>
                  <a:pt x="666" y="83"/>
                </a:lnTo>
                <a:lnTo>
                  <a:pt x="666" y="101"/>
                </a:lnTo>
                <a:lnTo>
                  <a:pt x="664" y="120"/>
                </a:lnTo>
                <a:lnTo>
                  <a:pt x="660" y="138"/>
                </a:lnTo>
                <a:lnTo>
                  <a:pt x="655" y="151"/>
                </a:lnTo>
                <a:lnTo>
                  <a:pt x="647" y="163"/>
                </a:lnTo>
                <a:lnTo>
                  <a:pt x="637" y="172"/>
                </a:lnTo>
                <a:lnTo>
                  <a:pt x="625" y="179"/>
                </a:lnTo>
                <a:lnTo>
                  <a:pt x="612" y="184"/>
                </a:lnTo>
                <a:lnTo>
                  <a:pt x="597" y="186"/>
                </a:lnTo>
                <a:lnTo>
                  <a:pt x="584" y="187"/>
                </a:lnTo>
                <a:lnTo>
                  <a:pt x="566" y="187"/>
                </a:lnTo>
                <a:lnTo>
                  <a:pt x="549" y="185"/>
                </a:lnTo>
                <a:lnTo>
                  <a:pt x="535" y="184"/>
                </a:lnTo>
                <a:lnTo>
                  <a:pt x="518" y="182"/>
                </a:lnTo>
                <a:lnTo>
                  <a:pt x="499" y="180"/>
                </a:lnTo>
                <a:lnTo>
                  <a:pt x="478" y="180"/>
                </a:lnTo>
                <a:lnTo>
                  <a:pt x="460" y="182"/>
                </a:lnTo>
                <a:lnTo>
                  <a:pt x="442" y="185"/>
                </a:lnTo>
                <a:lnTo>
                  <a:pt x="423" y="190"/>
                </a:lnTo>
                <a:lnTo>
                  <a:pt x="410" y="197"/>
                </a:lnTo>
                <a:lnTo>
                  <a:pt x="395" y="207"/>
                </a:lnTo>
                <a:lnTo>
                  <a:pt x="386" y="219"/>
                </a:lnTo>
                <a:lnTo>
                  <a:pt x="376" y="233"/>
                </a:lnTo>
                <a:lnTo>
                  <a:pt x="372" y="246"/>
                </a:lnTo>
                <a:lnTo>
                  <a:pt x="370" y="262"/>
                </a:lnTo>
                <a:lnTo>
                  <a:pt x="372" y="278"/>
                </a:lnTo>
                <a:lnTo>
                  <a:pt x="373" y="295"/>
                </a:lnTo>
                <a:lnTo>
                  <a:pt x="372" y="312"/>
                </a:lnTo>
                <a:lnTo>
                  <a:pt x="369" y="326"/>
                </a:lnTo>
                <a:lnTo>
                  <a:pt x="365" y="341"/>
                </a:lnTo>
                <a:lnTo>
                  <a:pt x="358" y="354"/>
                </a:lnTo>
                <a:lnTo>
                  <a:pt x="350" y="364"/>
                </a:lnTo>
                <a:lnTo>
                  <a:pt x="336" y="373"/>
                </a:lnTo>
                <a:lnTo>
                  <a:pt x="320" y="379"/>
                </a:lnTo>
                <a:lnTo>
                  <a:pt x="303" y="385"/>
                </a:lnTo>
                <a:lnTo>
                  <a:pt x="287" y="389"/>
                </a:lnTo>
                <a:lnTo>
                  <a:pt x="270" y="393"/>
                </a:lnTo>
                <a:lnTo>
                  <a:pt x="248" y="397"/>
                </a:lnTo>
                <a:lnTo>
                  <a:pt x="232" y="400"/>
                </a:lnTo>
                <a:lnTo>
                  <a:pt x="214" y="406"/>
                </a:lnTo>
                <a:lnTo>
                  <a:pt x="199" y="411"/>
                </a:lnTo>
                <a:lnTo>
                  <a:pt x="184" y="417"/>
                </a:lnTo>
                <a:lnTo>
                  <a:pt x="173" y="426"/>
                </a:lnTo>
                <a:lnTo>
                  <a:pt x="162" y="434"/>
                </a:lnTo>
                <a:lnTo>
                  <a:pt x="151" y="448"/>
                </a:lnTo>
                <a:lnTo>
                  <a:pt x="144" y="460"/>
                </a:lnTo>
                <a:lnTo>
                  <a:pt x="137" y="475"/>
                </a:lnTo>
                <a:lnTo>
                  <a:pt x="134" y="493"/>
                </a:lnTo>
                <a:lnTo>
                  <a:pt x="136" y="509"/>
                </a:lnTo>
                <a:lnTo>
                  <a:pt x="138" y="526"/>
                </a:lnTo>
                <a:lnTo>
                  <a:pt x="144" y="546"/>
                </a:lnTo>
                <a:lnTo>
                  <a:pt x="149" y="568"/>
                </a:lnTo>
                <a:lnTo>
                  <a:pt x="153" y="588"/>
                </a:lnTo>
                <a:lnTo>
                  <a:pt x="155" y="604"/>
                </a:lnTo>
                <a:lnTo>
                  <a:pt x="155" y="618"/>
                </a:lnTo>
                <a:lnTo>
                  <a:pt x="153" y="638"/>
                </a:lnTo>
                <a:lnTo>
                  <a:pt x="148" y="655"/>
                </a:lnTo>
                <a:lnTo>
                  <a:pt x="144" y="670"/>
                </a:lnTo>
                <a:lnTo>
                  <a:pt x="137" y="683"/>
                </a:lnTo>
                <a:lnTo>
                  <a:pt x="129" y="701"/>
                </a:lnTo>
                <a:lnTo>
                  <a:pt x="117" y="721"/>
                </a:lnTo>
                <a:lnTo>
                  <a:pt x="105" y="736"/>
                </a:lnTo>
                <a:lnTo>
                  <a:pt x="92" y="747"/>
                </a:lnTo>
                <a:lnTo>
                  <a:pt x="81" y="758"/>
                </a:lnTo>
                <a:lnTo>
                  <a:pt x="68" y="766"/>
                </a:lnTo>
                <a:lnTo>
                  <a:pt x="56" y="771"/>
                </a:lnTo>
                <a:lnTo>
                  <a:pt x="38" y="775"/>
                </a:lnTo>
                <a:lnTo>
                  <a:pt x="18" y="779"/>
                </a:lnTo>
                <a:lnTo>
                  <a:pt x="0" y="779"/>
                </a:lnTo>
                <a:close/>
              </a:path>
            </a:pathLst>
          </a:custGeom>
          <a:solidFill>
            <a:srgbClr val="0000FF"/>
          </a:solidFill>
          <a:ln w="1270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6172200" y="3352800"/>
            <a:ext cx="1600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u="sng" dirty="0">
                <a:solidFill>
                  <a:srgbClr val="CC0000"/>
                </a:solidFill>
                <a:cs typeface="Arial" charset="0"/>
              </a:rPr>
              <a:t>Busted Plan</a:t>
            </a: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5181600" y="2209800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cs typeface="Arial" charset="0"/>
              </a:rPr>
              <a:t>Terminal Dwell</a:t>
            </a:r>
          </a:p>
        </p:txBody>
      </p:sp>
      <p:sp>
        <p:nvSpPr>
          <p:cNvPr id="64524" name="Text Box 12"/>
          <p:cNvSpPr txBox="1">
            <a:spLocks noChangeArrowheads="1"/>
          </p:cNvSpPr>
          <p:nvPr/>
        </p:nvSpPr>
        <p:spPr bwMode="auto">
          <a:xfrm>
            <a:off x="7239000" y="4495800"/>
            <a:ext cx="1524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Dock      To Dock</a:t>
            </a:r>
          </a:p>
        </p:txBody>
      </p:sp>
      <p:sp>
        <p:nvSpPr>
          <p:cNvPr id="64525" name="Text Box 13"/>
          <p:cNvSpPr txBox="1">
            <a:spLocks noChangeArrowheads="1"/>
          </p:cNvSpPr>
          <p:nvPr/>
        </p:nvSpPr>
        <p:spPr bwMode="auto">
          <a:xfrm>
            <a:off x="5257800" y="4495800"/>
            <a:ext cx="114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latin typeface="Comic Sans MS" pitchFamily="66" charset="0"/>
                <a:cs typeface="Arial" charset="0"/>
              </a:rPr>
              <a:t>Sad Shipper</a:t>
            </a:r>
          </a:p>
        </p:txBody>
      </p:sp>
      <p:sp>
        <p:nvSpPr>
          <p:cNvPr id="64526" name="Text Box 14"/>
          <p:cNvSpPr txBox="1">
            <a:spLocks noChangeArrowheads="1"/>
          </p:cNvSpPr>
          <p:nvPr/>
        </p:nvSpPr>
        <p:spPr bwMode="auto">
          <a:xfrm>
            <a:off x="7543800" y="2057400"/>
            <a:ext cx="12192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bg1"/>
                </a:solidFill>
                <a:cs typeface="Arial" charset="0"/>
              </a:rPr>
              <a:t>$771.12Car  Hire</a:t>
            </a:r>
          </a:p>
        </p:txBody>
      </p:sp>
      <p:pic>
        <p:nvPicPr>
          <p:cNvPr id="64527" name="Picture 15" descr="Arrow 0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562600" y="990600"/>
            <a:ext cx="696913" cy="762000"/>
          </a:xfrm>
          <a:prstGeom prst="rect">
            <a:avLst/>
          </a:prstGeom>
          <a:noFill/>
        </p:spPr>
      </p:pic>
      <p:pic>
        <p:nvPicPr>
          <p:cNvPr id="64528" name="Picture 16" descr="Arrow 0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543800" y="990600"/>
            <a:ext cx="696913" cy="762000"/>
          </a:xfrm>
          <a:prstGeom prst="rect">
            <a:avLst/>
          </a:prstGeom>
          <a:noFill/>
        </p:spPr>
      </p:pic>
      <p:pic>
        <p:nvPicPr>
          <p:cNvPr id="64529" name="Picture 17" descr="Arrow 0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0" y="5638800"/>
            <a:ext cx="696913" cy="762000"/>
          </a:xfrm>
          <a:prstGeom prst="rect">
            <a:avLst/>
          </a:prstGeom>
          <a:noFill/>
        </p:spPr>
      </p:pic>
      <p:pic>
        <p:nvPicPr>
          <p:cNvPr id="64530" name="Picture 18" descr="Arrow 010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5638800"/>
            <a:ext cx="696913" cy="762000"/>
          </a:xfrm>
          <a:prstGeom prst="rect">
            <a:avLst/>
          </a:prstGeom>
          <a:noFill/>
        </p:spPr>
      </p:pic>
      <p:sp>
        <p:nvSpPr>
          <p:cNvPr id="64531" name="Text Box 19"/>
          <p:cNvSpPr txBox="1">
            <a:spLocks noChangeArrowheads="1"/>
          </p:cNvSpPr>
          <p:nvPr/>
        </p:nvSpPr>
        <p:spPr bwMode="auto">
          <a:xfrm>
            <a:off x="533400" y="4572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Comic Sans MS" pitchFamily="66" charset="0"/>
              </a:rPr>
              <a:t>What Changed?</a:t>
            </a:r>
          </a:p>
        </p:txBody>
      </p:sp>
      <p:sp>
        <p:nvSpPr>
          <p:cNvPr id="64532" name="Line 20"/>
          <p:cNvSpPr>
            <a:spLocks noChangeShapeType="1"/>
          </p:cNvSpPr>
          <p:nvPr/>
        </p:nvSpPr>
        <p:spPr bwMode="auto">
          <a:xfrm>
            <a:off x="381000" y="1219200"/>
            <a:ext cx="44958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64533" name="Text Box 21"/>
          <p:cNvSpPr txBox="1">
            <a:spLocks noChangeArrowheads="1"/>
          </p:cNvSpPr>
          <p:nvPr/>
        </p:nvSpPr>
        <p:spPr bwMode="auto">
          <a:xfrm>
            <a:off x="228600" y="2057400"/>
            <a:ext cx="48768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Communication Failure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 Trainmaster/Crew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 Customer BOL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 Yardmasters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 Manager of the Plan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	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4534" name="Text Box 22"/>
          <p:cNvSpPr txBox="1">
            <a:spLocks noChangeArrowheads="1"/>
          </p:cNvSpPr>
          <p:nvPr/>
        </p:nvSpPr>
        <p:spPr bwMode="auto">
          <a:xfrm>
            <a:off x="381000" y="1447800"/>
            <a:ext cx="45720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000" b="1" dirty="0">
                <a:solidFill>
                  <a:schemeClr val="bg1"/>
                </a:solidFill>
                <a:latin typeface="Comic Sans MS" pitchFamily="66" charset="0"/>
              </a:rPr>
              <a:t>Whose Under The Bus?</a:t>
            </a:r>
          </a:p>
        </p:txBody>
      </p:sp>
      <p:pic>
        <p:nvPicPr>
          <p:cNvPr id="24" name="Picture 4" descr="MCj0078727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76400" y="5257800"/>
            <a:ext cx="2052735" cy="1414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4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68612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1066800" y="381000"/>
            <a:ext cx="7010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u="sng" dirty="0">
                <a:solidFill>
                  <a:schemeClr val="bg1"/>
                </a:solidFill>
                <a:latin typeface="Comic Sans MS" pitchFamily="66" charset="0"/>
              </a:rPr>
              <a:t>What has changed?</a:t>
            </a:r>
          </a:p>
        </p:txBody>
      </p:sp>
      <p:grpSp>
        <p:nvGrpSpPr>
          <p:cNvPr id="68615" name="Group 7"/>
          <p:cNvGrpSpPr>
            <a:grpSpLocks/>
          </p:cNvGrpSpPr>
          <p:nvPr/>
        </p:nvGrpSpPr>
        <p:grpSpPr bwMode="auto">
          <a:xfrm>
            <a:off x="5334000" y="3048000"/>
            <a:ext cx="2135188" cy="2339975"/>
            <a:chOff x="2208" y="2016"/>
            <a:chExt cx="1345" cy="1474"/>
          </a:xfrm>
        </p:grpSpPr>
        <p:sp>
          <p:nvSpPr>
            <p:cNvPr id="68616" name="Freeform 8"/>
            <p:cNvSpPr>
              <a:spLocks/>
            </p:cNvSpPr>
            <p:nvPr/>
          </p:nvSpPr>
          <p:spPr bwMode="auto">
            <a:xfrm>
              <a:off x="2208" y="2016"/>
              <a:ext cx="1345" cy="1474"/>
            </a:xfrm>
            <a:custGeom>
              <a:avLst/>
              <a:gdLst/>
              <a:ahLst/>
              <a:cxnLst>
                <a:cxn ang="0">
                  <a:pos x="540" y="234"/>
                </a:cxn>
                <a:cxn ang="0">
                  <a:pos x="521" y="112"/>
                </a:cxn>
                <a:cxn ang="0">
                  <a:pos x="587" y="13"/>
                </a:cxn>
                <a:cxn ang="0">
                  <a:pos x="738" y="3"/>
                </a:cxn>
                <a:cxn ang="0">
                  <a:pos x="812" y="60"/>
                </a:cxn>
                <a:cxn ang="0">
                  <a:pos x="829" y="161"/>
                </a:cxn>
                <a:cxn ang="0">
                  <a:pos x="815" y="269"/>
                </a:cxn>
                <a:cxn ang="0">
                  <a:pos x="888" y="333"/>
                </a:cxn>
                <a:cxn ang="0">
                  <a:pos x="999" y="360"/>
                </a:cxn>
                <a:cxn ang="0">
                  <a:pos x="1045" y="410"/>
                </a:cxn>
                <a:cxn ang="0">
                  <a:pos x="1047" y="482"/>
                </a:cxn>
                <a:cxn ang="0">
                  <a:pos x="1090" y="545"/>
                </a:cxn>
                <a:cxn ang="0">
                  <a:pos x="1178" y="558"/>
                </a:cxn>
                <a:cxn ang="0">
                  <a:pos x="1273" y="553"/>
                </a:cxn>
                <a:cxn ang="0">
                  <a:pos x="1330" y="584"/>
                </a:cxn>
                <a:cxn ang="0">
                  <a:pos x="1344" y="696"/>
                </a:cxn>
                <a:cxn ang="0">
                  <a:pos x="1330" y="846"/>
                </a:cxn>
                <a:cxn ang="0">
                  <a:pos x="1272" y="882"/>
                </a:cxn>
                <a:cxn ang="0">
                  <a:pos x="1169" y="876"/>
                </a:cxn>
                <a:cxn ang="0">
                  <a:pos x="1092" y="888"/>
                </a:cxn>
                <a:cxn ang="0">
                  <a:pos x="1049" y="932"/>
                </a:cxn>
                <a:cxn ang="0">
                  <a:pos x="1045" y="1017"/>
                </a:cxn>
                <a:cxn ang="0">
                  <a:pos x="996" y="1076"/>
                </a:cxn>
                <a:cxn ang="0">
                  <a:pos x="907" y="1095"/>
                </a:cxn>
                <a:cxn ang="0">
                  <a:pos x="829" y="1136"/>
                </a:cxn>
                <a:cxn ang="0">
                  <a:pos x="812" y="1219"/>
                </a:cxn>
                <a:cxn ang="0">
                  <a:pos x="829" y="1321"/>
                </a:cxn>
                <a:cxn ang="0">
                  <a:pos x="793" y="1417"/>
                </a:cxn>
                <a:cxn ang="0">
                  <a:pos x="728" y="1467"/>
                </a:cxn>
                <a:cxn ang="0">
                  <a:pos x="627" y="1473"/>
                </a:cxn>
                <a:cxn ang="0">
                  <a:pos x="552" y="1435"/>
                </a:cxn>
                <a:cxn ang="0">
                  <a:pos x="516" y="1363"/>
                </a:cxn>
                <a:cxn ang="0">
                  <a:pos x="525" y="1278"/>
                </a:cxn>
                <a:cxn ang="0">
                  <a:pos x="531" y="1201"/>
                </a:cxn>
                <a:cxn ang="0">
                  <a:pos x="480" y="1147"/>
                </a:cxn>
                <a:cxn ang="0">
                  <a:pos x="398" y="1126"/>
                </a:cxn>
                <a:cxn ang="0">
                  <a:pos x="318" y="1094"/>
                </a:cxn>
                <a:cxn ang="0">
                  <a:pos x="297" y="1010"/>
                </a:cxn>
                <a:cxn ang="0">
                  <a:pos x="273" y="939"/>
                </a:cxn>
                <a:cxn ang="0">
                  <a:pos x="193" y="913"/>
                </a:cxn>
                <a:cxn ang="0">
                  <a:pos x="113" y="920"/>
                </a:cxn>
                <a:cxn ang="0">
                  <a:pos x="26" y="898"/>
                </a:cxn>
                <a:cxn ang="0">
                  <a:pos x="1" y="800"/>
                </a:cxn>
                <a:cxn ang="0">
                  <a:pos x="6" y="659"/>
                </a:cxn>
                <a:cxn ang="0">
                  <a:pos x="32" y="574"/>
                </a:cxn>
                <a:cxn ang="0">
                  <a:pos x="99" y="552"/>
                </a:cxn>
                <a:cxn ang="0">
                  <a:pos x="199" y="559"/>
                </a:cxn>
                <a:cxn ang="0">
                  <a:pos x="287" y="526"/>
                </a:cxn>
                <a:cxn ang="0">
                  <a:pos x="302" y="447"/>
                </a:cxn>
                <a:cxn ang="0">
                  <a:pos x="335" y="369"/>
                </a:cxn>
                <a:cxn ang="0">
                  <a:pos x="428" y="342"/>
                </a:cxn>
              </a:cxnLst>
              <a:rect l="0" t="0" r="r" b="b"/>
              <a:pathLst>
                <a:path w="1345" h="1474">
                  <a:moveTo>
                    <a:pt x="512" y="308"/>
                  </a:moveTo>
                  <a:lnTo>
                    <a:pt x="525" y="291"/>
                  </a:lnTo>
                  <a:lnTo>
                    <a:pt x="535" y="275"/>
                  </a:lnTo>
                  <a:lnTo>
                    <a:pt x="540" y="257"/>
                  </a:lnTo>
                  <a:lnTo>
                    <a:pt x="540" y="234"/>
                  </a:lnTo>
                  <a:lnTo>
                    <a:pt x="534" y="208"/>
                  </a:lnTo>
                  <a:lnTo>
                    <a:pt x="529" y="186"/>
                  </a:lnTo>
                  <a:lnTo>
                    <a:pt x="521" y="159"/>
                  </a:lnTo>
                  <a:lnTo>
                    <a:pt x="518" y="129"/>
                  </a:lnTo>
                  <a:lnTo>
                    <a:pt x="521" y="112"/>
                  </a:lnTo>
                  <a:lnTo>
                    <a:pt x="526" y="90"/>
                  </a:lnTo>
                  <a:lnTo>
                    <a:pt x="537" y="67"/>
                  </a:lnTo>
                  <a:lnTo>
                    <a:pt x="552" y="45"/>
                  </a:lnTo>
                  <a:lnTo>
                    <a:pt x="570" y="27"/>
                  </a:lnTo>
                  <a:lnTo>
                    <a:pt x="587" y="13"/>
                  </a:lnTo>
                  <a:lnTo>
                    <a:pt x="610" y="5"/>
                  </a:lnTo>
                  <a:lnTo>
                    <a:pt x="638" y="1"/>
                  </a:lnTo>
                  <a:lnTo>
                    <a:pt x="667" y="0"/>
                  </a:lnTo>
                  <a:lnTo>
                    <a:pt x="707" y="0"/>
                  </a:lnTo>
                  <a:lnTo>
                    <a:pt x="738" y="3"/>
                  </a:lnTo>
                  <a:lnTo>
                    <a:pt x="756" y="9"/>
                  </a:lnTo>
                  <a:lnTo>
                    <a:pt x="770" y="17"/>
                  </a:lnTo>
                  <a:lnTo>
                    <a:pt x="784" y="27"/>
                  </a:lnTo>
                  <a:lnTo>
                    <a:pt x="799" y="41"/>
                  </a:lnTo>
                  <a:lnTo>
                    <a:pt x="812" y="60"/>
                  </a:lnTo>
                  <a:lnTo>
                    <a:pt x="823" y="77"/>
                  </a:lnTo>
                  <a:lnTo>
                    <a:pt x="828" y="92"/>
                  </a:lnTo>
                  <a:lnTo>
                    <a:pt x="832" y="117"/>
                  </a:lnTo>
                  <a:lnTo>
                    <a:pt x="832" y="139"/>
                  </a:lnTo>
                  <a:lnTo>
                    <a:pt x="829" y="161"/>
                  </a:lnTo>
                  <a:lnTo>
                    <a:pt x="825" y="178"/>
                  </a:lnTo>
                  <a:lnTo>
                    <a:pt x="820" y="205"/>
                  </a:lnTo>
                  <a:lnTo>
                    <a:pt x="812" y="233"/>
                  </a:lnTo>
                  <a:lnTo>
                    <a:pt x="809" y="251"/>
                  </a:lnTo>
                  <a:lnTo>
                    <a:pt x="815" y="269"/>
                  </a:lnTo>
                  <a:lnTo>
                    <a:pt x="821" y="281"/>
                  </a:lnTo>
                  <a:lnTo>
                    <a:pt x="832" y="298"/>
                  </a:lnTo>
                  <a:lnTo>
                    <a:pt x="849" y="312"/>
                  </a:lnTo>
                  <a:lnTo>
                    <a:pt x="865" y="323"/>
                  </a:lnTo>
                  <a:lnTo>
                    <a:pt x="888" y="333"/>
                  </a:lnTo>
                  <a:lnTo>
                    <a:pt x="911" y="339"/>
                  </a:lnTo>
                  <a:lnTo>
                    <a:pt x="933" y="344"/>
                  </a:lnTo>
                  <a:lnTo>
                    <a:pt x="956" y="347"/>
                  </a:lnTo>
                  <a:lnTo>
                    <a:pt x="980" y="354"/>
                  </a:lnTo>
                  <a:lnTo>
                    <a:pt x="999" y="360"/>
                  </a:lnTo>
                  <a:lnTo>
                    <a:pt x="1014" y="367"/>
                  </a:lnTo>
                  <a:lnTo>
                    <a:pt x="1025" y="376"/>
                  </a:lnTo>
                  <a:lnTo>
                    <a:pt x="1033" y="385"/>
                  </a:lnTo>
                  <a:lnTo>
                    <a:pt x="1040" y="397"/>
                  </a:lnTo>
                  <a:lnTo>
                    <a:pt x="1045" y="410"/>
                  </a:lnTo>
                  <a:lnTo>
                    <a:pt x="1047" y="423"/>
                  </a:lnTo>
                  <a:lnTo>
                    <a:pt x="1049" y="434"/>
                  </a:lnTo>
                  <a:lnTo>
                    <a:pt x="1049" y="450"/>
                  </a:lnTo>
                  <a:lnTo>
                    <a:pt x="1047" y="468"/>
                  </a:lnTo>
                  <a:lnTo>
                    <a:pt x="1047" y="482"/>
                  </a:lnTo>
                  <a:lnTo>
                    <a:pt x="1050" y="498"/>
                  </a:lnTo>
                  <a:lnTo>
                    <a:pt x="1058" y="513"/>
                  </a:lnTo>
                  <a:lnTo>
                    <a:pt x="1066" y="526"/>
                  </a:lnTo>
                  <a:lnTo>
                    <a:pt x="1076" y="535"/>
                  </a:lnTo>
                  <a:lnTo>
                    <a:pt x="1090" y="545"/>
                  </a:lnTo>
                  <a:lnTo>
                    <a:pt x="1104" y="552"/>
                  </a:lnTo>
                  <a:lnTo>
                    <a:pt x="1125" y="556"/>
                  </a:lnTo>
                  <a:lnTo>
                    <a:pt x="1142" y="558"/>
                  </a:lnTo>
                  <a:lnTo>
                    <a:pt x="1159" y="559"/>
                  </a:lnTo>
                  <a:lnTo>
                    <a:pt x="1178" y="558"/>
                  </a:lnTo>
                  <a:lnTo>
                    <a:pt x="1201" y="556"/>
                  </a:lnTo>
                  <a:lnTo>
                    <a:pt x="1219" y="555"/>
                  </a:lnTo>
                  <a:lnTo>
                    <a:pt x="1237" y="553"/>
                  </a:lnTo>
                  <a:lnTo>
                    <a:pt x="1253" y="552"/>
                  </a:lnTo>
                  <a:lnTo>
                    <a:pt x="1273" y="553"/>
                  </a:lnTo>
                  <a:lnTo>
                    <a:pt x="1284" y="555"/>
                  </a:lnTo>
                  <a:lnTo>
                    <a:pt x="1296" y="558"/>
                  </a:lnTo>
                  <a:lnTo>
                    <a:pt x="1308" y="564"/>
                  </a:lnTo>
                  <a:lnTo>
                    <a:pt x="1320" y="574"/>
                  </a:lnTo>
                  <a:lnTo>
                    <a:pt x="1330" y="584"/>
                  </a:lnTo>
                  <a:lnTo>
                    <a:pt x="1337" y="600"/>
                  </a:lnTo>
                  <a:lnTo>
                    <a:pt x="1340" y="614"/>
                  </a:lnTo>
                  <a:lnTo>
                    <a:pt x="1342" y="630"/>
                  </a:lnTo>
                  <a:lnTo>
                    <a:pt x="1345" y="661"/>
                  </a:lnTo>
                  <a:lnTo>
                    <a:pt x="1344" y="696"/>
                  </a:lnTo>
                  <a:lnTo>
                    <a:pt x="1345" y="734"/>
                  </a:lnTo>
                  <a:lnTo>
                    <a:pt x="1341" y="778"/>
                  </a:lnTo>
                  <a:lnTo>
                    <a:pt x="1338" y="808"/>
                  </a:lnTo>
                  <a:lnTo>
                    <a:pt x="1335" y="832"/>
                  </a:lnTo>
                  <a:lnTo>
                    <a:pt x="1330" y="846"/>
                  </a:lnTo>
                  <a:lnTo>
                    <a:pt x="1322" y="859"/>
                  </a:lnTo>
                  <a:lnTo>
                    <a:pt x="1312" y="867"/>
                  </a:lnTo>
                  <a:lnTo>
                    <a:pt x="1300" y="874"/>
                  </a:lnTo>
                  <a:lnTo>
                    <a:pt x="1285" y="879"/>
                  </a:lnTo>
                  <a:lnTo>
                    <a:pt x="1272" y="882"/>
                  </a:lnTo>
                  <a:lnTo>
                    <a:pt x="1246" y="883"/>
                  </a:lnTo>
                  <a:lnTo>
                    <a:pt x="1223" y="882"/>
                  </a:lnTo>
                  <a:lnTo>
                    <a:pt x="1204" y="879"/>
                  </a:lnTo>
                  <a:lnTo>
                    <a:pt x="1187" y="878"/>
                  </a:lnTo>
                  <a:lnTo>
                    <a:pt x="1169" y="876"/>
                  </a:lnTo>
                  <a:lnTo>
                    <a:pt x="1152" y="876"/>
                  </a:lnTo>
                  <a:lnTo>
                    <a:pt x="1137" y="878"/>
                  </a:lnTo>
                  <a:lnTo>
                    <a:pt x="1121" y="879"/>
                  </a:lnTo>
                  <a:lnTo>
                    <a:pt x="1103" y="884"/>
                  </a:lnTo>
                  <a:lnTo>
                    <a:pt x="1092" y="888"/>
                  </a:lnTo>
                  <a:lnTo>
                    <a:pt x="1083" y="892"/>
                  </a:lnTo>
                  <a:lnTo>
                    <a:pt x="1070" y="901"/>
                  </a:lnTo>
                  <a:lnTo>
                    <a:pt x="1062" y="911"/>
                  </a:lnTo>
                  <a:lnTo>
                    <a:pt x="1055" y="920"/>
                  </a:lnTo>
                  <a:lnTo>
                    <a:pt x="1049" y="932"/>
                  </a:lnTo>
                  <a:lnTo>
                    <a:pt x="1046" y="944"/>
                  </a:lnTo>
                  <a:lnTo>
                    <a:pt x="1045" y="956"/>
                  </a:lnTo>
                  <a:lnTo>
                    <a:pt x="1046" y="970"/>
                  </a:lnTo>
                  <a:lnTo>
                    <a:pt x="1046" y="993"/>
                  </a:lnTo>
                  <a:lnTo>
                    <a:pt x="1045" y="1017"/>
                  </a:lnTo>
                  <a:lnTo>
                    <a:pt x="1039" y="1035"/>
                  </a:lnTo>
                  <a:lnTo>
                    <a:pt x="1032" y="1049"/>
                  </a:lnTo>
                  <a:lnTo>
                    <a:pt x="1023" y="1060"/>
                  </a:lnTo>
                  <a:lnTo>
                    <a:pt x="1009" y="1068"/>
                  </a:lnTo>
                  <a:lnTo>
                    <a:pt x="996" y="1076"/>
                  </a:lnTo>
                  <a:lnTo>
                    <a:pt x="980" y="1080"/>
                  </a:lnTo>
                  <a:lnTo>
                    <a:pt x="960" y="1084"/>
                  </a:lnTo>
                  <a:lnTo>
                    <a:pt x="943" y="1089"/>
                  </a:lnTo>
                  <a:lnTo>
                    <a:pt x="923" y="1092"/>
                  </a:lnTo>
                  <a:lnTo>
                    <a:pt x="907" y="1095"/>
                  </a:lnTo>
                  <a:lnTo>
                    <a:pt x="888" y="1100"/>
                  </a:lnTo>
                  <a:lnTo>
                    <a:pt x="873" y="1107"/>
                  </a:lnTo>
                  <a:lnTo>
                    <a:pt x="856" y="1114"/>
                  </a:lnTo>
                  <a:lnTo>
                    <a:pt x="841" y="1124"/>
                  </a:lnTo>
                  <a:lnTo>
                    <a:pt x="829" y="1136"/>
                  </a:lnTo>
                  <a:lnTo>
                    <a:pt x="819" y="1151"/>
                  </a:lnTo>
                  <a:lnTo>
                    <a:pt x="810" y="1169"/>
                  </a:lnTo>
                  <a:lnTo>
                    <a:pt x="808" y="1184"/>
                  </a:lnTo>
                  <a:lnTo>
                    <a:pt x="809" y="1202"/>
                  </a:lnTo>
                  <a:lnTo>
                    <a:pt x="812" y="1219"/>
                  </a:lnTo>
                  <a:lnTo>
                    <a:pt x="818" y="1237"/>
                  </a:lnTo>
                  <a:lnTo>
                    <a:pt x="822" y="1257"/>
                  </a:lnTo>
                  <a:lnTo>
                    <a:pt x="825" y="1275"/>
                  </a:lnTo>
                  <a:lnTo>
                    <a:pt x="829" y="1298"/>
                  </a:lnTo>
                  <a:lnTo>
                    <a:pt x="829" y="1321"/>
                  </a:lnTo>
                  <a:lnTo>
                    <a:pt x="824" y="1344"/>
                  </a:lnTo>
                  <a:lnTo>
                    <a:pt x="819" y="1362"/>
                  </a:lnTo>
                  <a:lnTo>
                    <a:pt x="812" y="1379"/>
                  </a:lnTo>
                  <a:lnTo>
                    <a:pt x="804" y="1396"/>
                  </a:lnTo>
                  <a:lnTo>
                    <a:pt x="793" y="1417"/>
                  </a:lnTo>
                  <a:lnTo>
                    <a:pt x="780" y="1431"/>
                  </a:lnTo>
                  <a:lnTo>
                    <a:pt x="770" y="1440"/>
                  </a:lnTo>
                  <a:lnTo>
                    <a:pt x="756" y="1452"/>
                  </a:lnTo>
                  <a:lnTo>
                    <a:pt x="741" y="1462"/>
                  </a:lnTo>
                  <a:lnTo>
                    <a:pt x="728" y="1467"/>
                  </a:lnTo>
                  <a:lnTo>
                    <a:pt x="715" y="1471"/>
                  </a:lnTo>
                  <a:lnTo>
                    <a:pt x="694" y="1473"/>
                  </a:lnTo>
                  <a:lnTo>
                    <a:pt x="670" y="1474"/>
                  </a:lnTo>
                  <a:lnTo>
                    <a:pt x="641" y="1473"/>
                  </a:lnTo>
                  <a:lnTo>
                    <a:pt x="627" y="1473"/>
                  </a:lnTo>
                  <a:lnTo>
                    <a:pt x="609" y="1469"/>
                  </a:lnTo>
                  <a:lnTo>
                    <a:pt x="590" y="1464"/>
                  </a:lnTo>
                  <a:lnTo>
                    <a:pt x="574" y="1455"/>
                  </a:lnTo>
                  <a:lnTo>
                    <a:pt x="563" y="1446"/>
                  </a:lnTo>
                  <a:lnTo>
                    <a:pt x="552" y="1435"/>
                  </a:lnTo>
                  <a:lnTo>
                    <a:pt x="542" y="1424"/>
                  </a:lnTo>
                  <a:lnTo>
                    <a:pt x="533" y="1411"/>
                  </a:lnTo>
                  <a:lnTo>
                    <a:pt x="525" y="1397"/>
                  </a:lnTo>
                  <a:lnTo>
                    <a:pt x="519" y="1380"/>
                  </a:lnTo>
                  <a:lnTo>
                    <a:pt x="516" y="1363"/>
                  </a:lnTo>
                  <a:lnTo>
                    <a:pt x="515" y="1349"/>
                  </a:lnTo>
                  <a:lnTo>
                    <a:pt x="515" y="1330"/>
                  </a:lnTo>
                  <a:lnTo>
                    <a:pt x="516" y="1314"/>
                  </a:lnTo>
                  <a:lnTo>
                    <a:pt x="521" y="1298"/>
                  </a:lnTo>
                  <a:lnTo>
                    <a:pt x="525" y="1278"/>
                  </a:lnTo>
                  <a:lnTo>
                    <a:pt x="531" y="1259"/>
                  </a:lnTo>
                  <a:lnTo>
                    <a:pt x="534" y="1242"/>
                  </a:lnTo>
                  <a:lnTo>
                    <a:pt x="535" y="1226"/>
                  </a:lnTo>
                  <a:lnTo>
                    <a:pt x="534" y="1214"/>
                  </a:lnTo>
                  <a:lnTo>
                    <a:pt x="531" y="1201"/>
                  </a:lnTo>
                  <a:lnTo>
                    <a:pt x="522" y="1186"/>
                  </a:lnTo>
                  <a:lnTo>
                    <a:pt x="514" y="1175"/>
                  </a:lnTo>
                  <a:lnTo>
                    <a:pt x="503" y="1164"/>
                  </a:lnTo>
                  <a:lnTo>
                    <a:pt x="492" y="1155"/>
                  </a:lnTo>
                  <a:lnTo>
                    <a:pt x="480" y="1147"/>
                  </a:lnTo>
                  <a:lnTo>
                    <a:pt x="464" y="1140"/>
                  </a:lnTo>
                  <a:lnTo>
                    <a:pt x="449" y="1136"/>
                  </a:lnTo>
                  <a:lnTo>
                    <a:pt x="430" y="1132"/>
                  </a:lnTo>
                  <a:lnTo>
                    <a:pt x="413" y="1130"/>
                  </a:lnTo>
                  <a:lnTo>
                    <a:pt x="398" y="1126"/>
                  </a:lnTo>
                  <a:lnTo>
                    <a:pt x="379" y="1122"/>
                  </a:lnTo>
                  <a:lnTo>
                    <a:pt x="363" y="1115"/>
                  </a:lnTo>
                  <a:lnTo>
                    <a:pt x="344" y="1110"/>
                  </a:lnTo>
                  <a:lnTo>
                    <a:pt x="330" y="1104"/>
                  </a:lnTo>
                  <a:lnTo>
                    <a:pt x="318" y="1094"/>
                  </a:lnTo>
                  <a:lnTo>
                    <a:pt x="309" y="1082"/>
                  </a:lnTo>
                  <a:lnTo>
                    <a:pt x="302" y="1066"/>
                  </a:lnTo>
                  <a:lnTo>
                    <a:pt x="297" y="1045"/>
                  </a:lnTo>
                  <a:lnTo>
                    <a:pt x="296" y="1028"/>
                  </a:lnTo>
                  <a:lnTo>
                    <a:pt x="297" y="1010"/>
                  </a:lnTo>
                  <a:lnTo>
                    <a:pt x="299" y="995"/>
                  </a:lnTo>
                  <a:lnTo>
                    <a:pt x="297" y="977"/>
                  </a:lnTo>
                  <a:lnTo>
                    <a:pt x="292" y="963"/>
                  </a:lnTo>
                  <a:lnTo>
                    <a:pt x="282" y="949"/>
                  </a:lnTo>
                  <a:lnTo>
                    <a:pt x="273" y="939"/>
                  </a:lnTo>
                  <a:lnTo>
                    <a:pt x="261" y="930"/>
                  </a:lnTo>
                  <a:lnTo>
                    <a:pt x="246" y="924"/>
                  </a:lnTo>
                  <a:lnTo>
                    <a:pt x="228" y="917"/>
                  </a:lnTo>
                  <a:lnTo>
                    <a:pt x="209" y="915"/>
                  </a:lnTo>
                  <a:lnTo>
                    <a:pt x="193" y="913"/>
                  </a:lnTo>
                  <a:lnTo>
                    <a:pt x="176" y="913"/>
                  </a:lnTo>
                  <a:lnTo>
                    <a:pt x="160" y="915"/>
                  </a:lnTo>
                  <a:lnTo>
                    <a:pt x="144" y="916"/>
                  </a:lnTo>
                  <a:lnTo>
                    <a:pt x="128" y="918"/>
                  </a:lnTo>
                  <a:lnTo>
                    <a:pt x="113" y="920"/>
                  </a:lnTo>
                  <a:lnTo>
                    <a:pt x="87" y="920"/>
                  </a:lnTo>
                  <a:lnTo>
                    <a:pt x="70" y="919"/>
                  </a:lnTo>
                  <a:lnTo>
                    <a:pt x="52" y="915"/>
                  </a:lnTo>
                  <a:lnTo>
                    <a:pt x="39" y="909"/>
                  </a:lnTo>
                  <a:lnTo>
                    <a:pt x="26" y="898"/>
                  </a:lnTo>
                  <a:lnTo>
                    <a:pt x="16" y="887"/>
                  </a:lnTo>
                  <a:lnTo>
                    <a:pt x="10" y="874"/>
                  </a:lnTo>
                  <a:lnTo>
                    <a:pt x="3" y="850"/>
                  </a:lnTo>
                  <a:lnTo>
                    <a:pt x="2" y="825"/>
                  </a:lnTo>
                  <a:lnTo>
                    <a:pt x="1" y="800"/>
                  </a:lnTo>
                  <a:lnTo>
                    <a:pt x="0" y="769"/>
                  </a:lnTo>
                  <a:lnTo>
                    <a:pt x="2" y="741"/>
                  </a:lnTo>
                  <a:lnTo>
                    <a:pt x="3" y="712"/>
                  </a:lnTo>
                  <a:lnTo>
                    <a:pt x="4" y="686"/>
                  </a:lnTo>
                  <a:lnTo>
                    <a:pt x="6" y="659"/>
                  </a:lnTo>
                  <a:lnTo>
                    <a:pt x="9" y="638"/>
                  </a:lnTo>
                  <a:lnTo>
                    <a:pt x="12" y="615"/>
                  </a:lnTo>
                  <a:lnTo>
                    <a:pt x="16" y="597"/>
                  </a:lnTo>
                  <a:lnTo>
                    <a:pt x="23" y="585"/>
                  </a:lnTo>
                  <a:lnTo>
                    <a:pt x="32" y="574"/>
                  </a:lnTo>
                  <a:lnTo>
                    <a:pt x="42" y="566"/>
                  </a:lnTo>
                  <a:lnTo>
                    <a:pt x="54" y="558"/>
                  </a:lnTo>
                  <a:lnTo>
                    <a:pt x="66" y="556"/>
                  </a:lnTo>
                  <a:lnTo>
                    <a:pt x="80" y="553"/>
                  </a:lnTo>
                  <a:lnTo>
                    <a:pt x="99" y="552"/>
                  </a:lnTo>
                  <a:lnTo>
                    <a:pt x="116" y="553"/>
                  </a:lnTo>
                  <a:lnTo>
                    <a:pt x="139" y="556"/>
                  </a:lnTo>
                  <a:lnTo>
                    <a:pt x="159" y="557"/>
                  </a:lnTo>
                  <a:lnTo>
                    <a:pt x="176" y="558"/>
                  </a:lnTo>
                  <a:lnTo>
                    <a:pt x="199" y="559"/>
                  </a:lnTo>
                  <a:lnTo>
                    <a:pt x="223" y="556"/>
                  </a:lnTo>
                  <a:lnTo>
                    <a:pt x="243" y="552"/>
                  </a:lnTo>
                  <a:lnTo>
                    <a:pt x="261" y="544"/>
                  </a:lnTo>
                  <a:lnTo>
                    <a:pt x="274" y="537"/>
                  </a:lnTo>
                  <a:lnTo>
                    <a:pt x="287" y="526"/>
                  </a:lnTo>
                  <a:lnTo>
                    <a:pt x="296" y="511"/>
                  </a:lnTo>
                  <a:lnTo>
                    <a:pt x="302" y="496"/>
                  </a:lnTo>
                  <a:lnTo>
                    <a:pt x="304" y="480"/>
                  </a:lnTo>
                  <a:lnTo>
                    <a:pt x="303" y="469"/>
                  </a:lnTo>
                  <a:lnTo>
                    <a:pt x="302" y="447"/>
                  </a:lnTo>
                  <a:lnTo>
                    <a:pt x="303" y="425"/>
                  </a:lnTo>
                  <a:lnTo>
                    <a:pt x="308" y="408"/>
                  </a:lnTo>
                  <a:lnTo>
                    <a:pt x="313" y="392"/>
                  </a:lnTo>
                  <a:lnTo>
                    <a:pt x="320" y="381"/>
                  </a:lnTo>
                  <a:lnTo>
                    <a:pt x="335" y="369"/>
                  </a:lnTo>
                  <a:lnTo>
                    <a:pt x="351" y="361"/>
                  </a:lnTo>
                  <a:lnTo>
                    <a:pt x="370" y="355"/>
                  </a:lnTo>
                  <a:lnTo>
                    <a:pt x="390" y="350"/>
                  </a:lnTo>
                  <a:lnTo>
                    <a:pt x="407" y="345"/>
                  </a:lnTo>
                  <a:lnTo>
                    <a:pt x="428" y="342"/>
                  </a:lnTo>
                  <a:lnTo>
                    <a:pt x="448" y="338"/>
                  </a:lnTo>
                  <a:lnTo>
                    <a:pt x="471" y="332"/>
                  </a:lnTo>
                  <a:lnTo>
                    <a:pt x="493" y="322"/>
                  </a:lnTo>
                  <a:lnTo>
                    <a:pt x="512" y="308"/>
                  </a:lnTo>
                  <a:close/>
                </a:path>
              </a:pathLst>
            </a:custGeom>
            <a:solidFill>
              <a:srgbClr val="FF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17" name="Text Box 9"/>
            <p:cNvSpPr txBox="1">
              <a:spLocks noChangeArrowheads="1"/>
            </p:cNvSpPr>
            <p:nvPr/>
          </p:nvSpPr>
          <p:spPr bwMode="auto">
            <a:xfrm>
              <a:off x="2256" y="2592"/>
              <a:ext cx="120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800" b="1" dirty="0">
                  <a:solidFill>
                    <a:schemeClr val="tx2"/>
                  </a:solidFill>
                  <a:latin typeface="Comic Sans MS" pitchFamily="66" charset="0"/>
                </a:rPr>
                <a:t>The Plan</a:t>
              </a:r>
            </a:p>
          </p:txBody>
        </p:sp>
      </p:grpSp>
      <p:grpSp>
        <p:nvGrpSpPr>
          <p:cNvPr id="68618" name="Group 10"/>
          <p:cNvGrpSpPr>
            <a:grpSpLocks/>
          </p:cNvGrpSpPr>
          <p:nvPr/>
        </p:nvGrpSpPr>
        <p:grpSpPr bwMode="auto">
          <a:xfrm>
            <a:off x="4495800" y="2667000"/>
            <a:ext cx="1925638" cy="1562100"/>
            <a:chOff x="1200" y="1632"/>
            <a:chExt cx="1213" cy="984"/>
          </a:xfrm>
        </p:grpSpPr>
        <p:sp>
          <p:nvSpPr>
            <p:cNvPr id="68619" name="Freeform 11"/>
            <p:cNvSpPr>
              <a:spLocks/>
            </p:cNvSpPr>
            <p:nvPr/>
          </p:nvSpPr>
          <p:spPr bwMode="auto">
            <a:xfrm>
              <a:off x="1200" y="1632"/>
              <a:ext cx="1213" cy="984"/>
            </a:xfrm>
            <a:custGeom>
              <a:avLst/>
              <a:gdLst/>
              <a:ahLst/>
              <a:cxnLst>
                <a:cxn ang="0">
                  <a:pos x="1213" y="0"/>
                </a:cxn>
                <a:cxn ang="0">
                  <a:pos x="1" y="984"/>
                </a:cxn>
                <a:cxn ang="0">
                  <a:pos x="115" y="965"/>
                </a:cxn>
                <a:cxn ang="0">
                  <a:pos x="111" y="933"/>
                </a:cxn>
                <a:cxn ang="0">
                  <a:pos x="99" y="889"/>
                </a:cxn>
                <a:cxn ang="0">
                  <a:pos x="95" y="853"/>
                </a:cxn>
                <a:cxn ang="0">
                  <a:pos x="103" y="817"/>
                </a:cxn>
                <a:cxn ang="0">
                  <a:pos x="128" y="785"/>
                </a:cxn>
                <a:cxn ang="0">
                  <a:pos x="160" y="762"/>
                </a:cxn>
                <a:cxn ang="0">
                  <a:pos x="197" y="751"/>
                </a:cxn>
                <a:cxn ang="0">
                  <a:pos x="252" y="752"/>
                </a:cxn>
                <a:cxn ang="0">
                  <a:pos x="287" y="759"/>
                </a:cxn>
                <a:cxn ang="0">
                  <a:pos x="323" y="784"/>
                </a:cxn>
                <a:cxn ang="0">
                  <a:pos x="347" y="815"/>
                </a:cxn>
                <a:cxn ang="0">
                  <a:pos x="358" y="847"/>
                </a:cxn>
                <a:cxn ang="0">
                  <a:pos x="355" y="883"/>
                </a:cxn>
                <a:cxn ang="0">
                  <a:pos x="347" y="915"/>
                </a:cxn>
                <a:cxn ang="0">
                  <a:pos x="339" y="949"/>
                </a:cxn>
                <a:cxn ang="0">
                  <a:pos x="343" y="980"/>
                </a:cxn>
                <a:cxn ang="0">
                  <a:pos x="544" y="946"/>
                </a:cxn>
                <a:cxn ang="0">
                  <a:pos x="546" y="902"/>
                </a:cxn>
                <a:cxn ang="0">
                  <a:pos x="549" y="865"/>
                </a:cxn>
                <a:cxn ang="0">
                  <a:pos x="559" y="833"/>
                </a:cxn>
                <a:cxn ang="0">
                  <a:pos x="576" y="813"/>
                </a:cxn>
                <a:cxn ang="0">
                  <a:pos x="602" y="801"/>
                </a:cxn>
                <a:cxn ang="0">
                  <a:pos x="630" y="798"/>
                </a:cxn>
                <a:cxn ang="0">
                  <a:pos x="664" y="799"/>
                </a:cxn>
                <a:cxn ang="0">
                  <a:pos x="696" y="802"/>
                </a:cxn>
                <a:cxn ang="0">
                  <a:pos x="736" y="804"/>
                </a:cxn>
                <a:cxn ang="0">
                  <a:pos x="771" y="799"/>
                </a:cxn>
                <a:cxn ang="0">
                  <a:pos x="804" y="787"/>
                </a:cxn>
                <a:cxn ang="0">
                  <a:pos x="828" y="765"/>
                </a:cxn>
                <a:cxn ang="0">
                  <a:pos x="841" y="738"/>
                </a:cxn>
                <a:cxn ang="0">
                  <a:pos x="841" y="707"/>
                </a:cxn>
                <a:cxn ang="0">
                  <a:pos x="841" y="672"/>
                </a:cxn>
                <a:cxn ang="0">
                  <a:pos x="849" y="644"/>
                </a:cxn>
                <a:cxn ang="0">
                  <a:pos x="863" y="621"/>
                </a:cxn>
                <a:cxn ang="0">
                  <a:pos x="894" y="605"/>
                </a:cxn>
                <a:cxn ang="0">
                  <a:pos x="926" y="596"/>
                </a:cxn>
                <a:cxn ang="0">
                  <a:pos x="965" y="587"/>
                </a:cxn>
                <a:cxn ang="0">
                  <a:pos x="1000" y="579"/>
                </a:cxn>
                <a:cxn ang="0">
                  <a:pos x="1029" y="567"/>
                </a:cxn>
                <a:cxn ang="0">
                  <a:pos x="1051" y="551"/>
                </a:cxn>
                <a:cxn ang="0">
                  <a:pos x="1070" y="524"/>
                </a:cxn>
                <a:cxn ang="0">
                  <a:pos x="1079" y="491"/>
                </a:cxn>
                <a:cxn ang="0">
                  <a:pos x="1075" y="458"/>
                </a:cxn>
                <a:cxn ang="0">
                  <a:pos x="1065" y="416"/>
                </a:cxn>
                <a:cxn ang="0">
                  <a:pos x="1058" y="381"/>
                </a:cxn>
                <a:cxn ang="0">
                  <a:pos x="1060" y="346"/>
                </a:cxn>
                <a:cxn ang="0">
                  <a:pos x="1071" y="317"/>
                </a:cxn>
                <a:cxn ang="0">
                  <a:pos x="1089" y="291"/>
                </a:cxn>
                <a:cxn ang="0">
                  <a:pos x="1115" y="266"/>
                </a:cxn>
                <a:cxn ang="0">
                  <a:pos x="1145" y="251"/>
                </a:cxn>
                <a:cxn ang="0">
                  <a:pos x="1176" y="245"/>
                </a:cxn>
                <a:cxn ang="0">
                  <a:pos x="1213" y="245"/>
                </a:cxn>
              </a:cxnLst>
              <a:rect l="0" t="0" r="r" b="b"/>
              <a:pathLst>
                <a:path w="1213" h="984">
                  <a:moveTo>
                    <a:pt x="1213" y="245"/>
                  </a:moveTo>
                  <a:lnTo>
                    <a:pt x="1213" y="0"/>
                  </a:lnTo>
                  <a:lnTo>
                    <a:pt x="0" y="0"/>
                  </a:lnTo>
                  <a:lnTo>
                    <a:pt x="1" y="984"/>
                  </a:lnTo>
                  <a:lnTo>
                    <a:pt x="109" y="984"/>
                  </a:lnTo>
                  <a:lnTo>
                    <a:pt x="115" y="965"/>
                  </a:lnTo>
                  <a:lnTo>
                    <a:pt x="115" y="952"/>
                  </a:lnTo>
                  <a:lnTo>
                    <a:pt x="111" y="933"/>
                  </a:lnTo>
                  <a:lnTo>
                    <a:pt x="105" y="913"/>
                  </a:lnTo>
                  <a:lnTo>
                    <a:pt x="99" y="889"/>
                  </a:lnTo>
                  <a:lnTo>
                    <a:pt x="96" y="870"/>
                  </a:lnTo>
                  <a:lnTo>
                    <a:pt x="95" y="853"/>
                  </a:lnTo>
                  <a:lnTo>
                    <a:pt x="98" y="835"/>
                  </a:lnTo>
                  <a:lnTo>
                    <a:pt x="103" y="817"/>
                  </a:lnTo>
                  <a:lnTo>
                    <a:pt x="115" y="799"/>
                  </a:lnTo>
                  <a:lnTo>
                    <a:pt x="128" y="785"/>
                  </a:lnTo>
                  <a:lnTo>
                    <a:pt x="143" y="772"/>
                  </a:lnTo>
                  <a:lnTo>
                    <a:pt x="160" y="762"/>
                  </a:lnTo>
                  <a:lnTo>
                    <a:pt x="179" y="754"/>
                  </a:lnTo>
                  <a:lnTo>
                    <a:pt x="197" y="751"/>
                  </a:lnTo>
                  <a:lnTo>
                    <a:pt x="222" y="750"/>
                  </a:lnTo>
                  <a:lnTo>
                    <a:pt x="252" y="752"/>
                  </a:lnTo>
                  <a:lnTo>
                    <a:pt x="271" y="754"/>
                  </a:lnTo>
                  <a:lnTo>
                    <a:pt x="287" y="759"/>
                  </a:lnTo>
                  <a:lnTo>
                    <a:pt x="303" y="769"/>
                  </a:lnTo>
                  <a:lnTo>
                    <a:pt x="323" y="784"/>
                  </a:lnTo>
                  <a:lnTo>
                    <a:pt x="336" y="799"/>
                  </a:lnTo>
                  <a:lnTo>
                    <a:pt x="347" y="815"/>
                  </a:lnTo>
                  <a:lnTo>
                    <a:pt x="353" y="831"/>
                  </a:lnTo>
                  <a:lnTo>
                    <a:pt x="358" y="847"/>
                  </a:lnTo>
                  <a:lnTo>
                    <a:pt x="358" y="865"/>
                  </a:lnTo>
                  <a:lnTo>
                    <a:pt x="355" y="883"/>
                  </a:lnTo>
                  <a:lnTo>
                    <a:pt x="351" y="899"/>
                  </a:lnTo>
                  <a:lnTo>
                    <a:pt x="347" y="915"/>
                  </a:lnTo>
                  <a:lnTo>
                    <a:pt x="342" y="932"/>
                  </a:lnTo>
                  <a:lnTo>
                    <a:pt x="339" y="949"/>
                  </a:lnTo>
                  <a:lnTo>
                    <a:pt x="339" y="963"/>
                  </a:lnTo>
                  <a:lnTo>
                    <a:pt x="343" y="980"/>
                  </a:lnTo>
                  <a:lnTo>
                    <a:pt x="546" y="980"/>
                  </a:lnTo>
                  <a:lnTo>
                    <a:pt x="544" y="946"/>
                  </a:lnTo>
                  <a:lnTo>
                    <a:pt x="546" y="920"/>
                  </a:lnTo>
                  <a:lnTo>
                    <a:pt x="546" y="902"/>
                  </a:lnTo>
                  <a:lnTo>
                    <a:pt x="547" y="884"/>
                  </a:lnTo>
                  <a:lnTo>
                    <a:pt x="549" y="865"/>
                  </a:lnTo>
                  <a:lnTo>
                    <a:pt x="553" y="846"/>
                  </a:lnTo>
                  <a:lnTo>
                    <a:pt x="559" y="833"/>
                  </a:lnTo>
                  <a:lnTo>
                    <a:pt x="566" y="822"/>
                  </a:lnTo>
                  <a:lnTo>
                    <a:pt x="576" y="813"/>
                  </a:lnTo>
                  <a:lnTo>
                    <a:pt x="588" y="805"/>
                  </a:lnTo>
                  <a:lnTo>
                    <a:pt x="602" y="801"/>
                  </a:lnTo>
                  <a:lnTo>
                    <a:pt x="616" y="799"/>
                  </a:lnTo>
                  <a:lnTo>
                    <a:pt x="630" y="798"/>
                  </a:lnTo>
                  <a:lnTo>
                    <a:pt x="648" y="798"/>
                  </a:lnTo>
                  <a:lnTo>
                    <a:pt x="664" y="799"/>
                  </a:lnTo>
                  <a:lnTo>
                    <a:pt x="678" y="801"/>
                  </a:lnTo>
                  <a:lnTo>
                    <a:pt x="696" y="802"/>
                  </a:lnTo>
                  <a:lnTo>
                    <a:pt x="715" y="804"/>
                  </a:lnTo>
                  <a:lnTo>
                    <a:pt x="736" y="804"/>
                  </a:lnTo>
                  <a:lnTo>
                    <a:pt x="753" y="802"/>
                  </a:lnTo>
                  <a:lnTo>
                    <a:pt x="771" y="799"/>
                  </a:lnTo>
                  <a:lnTo>
                    <a:pt x="790" y="795"/>
                  </a:lnTo>
                  <a:lnTo>
                    <a:pt x="804" y="787"/>
                  </a:lnTo>
                  <a:lnTo>
                    <a:pt x="818" y="778"/>
                  </a:lnTo>
                  <a:lnTo>
                    <a:pt x="828" y="765"/>
                  </a:lnTo>
                  <a:lnTo>
                    <a:pt x="837" y="752"/>
                  </a:lnTo>
                  <a:lnTo>
                    <a:pt x="841" y="738"/>
                  </a:lnTo>
                  <a:lnTo>
                    <a:pt x="844" y="722"/>
                  </a:lnTo>
                  <a:lnTo>
                    <a:pt x="841" y="707"/>
                  </a:lnTo>
                  <a:lnTo>
                    <a:pt x="840" y="690"/>
                  </a:lnTo>
                  <a:lnTo>
                    <a:pt x="841" y="672"/>
                  </a:lnTo>
                  <a:lnTo>
                    <a:pt x="845" y="659"/>
                  </a:lnTo>
                  <a:lnTo>
                    <a:pt x="849" y="644"/>
                  </a:lnTo>
                  <a:lnTo>
                    <a:pt x="855" y="630"/>
                  </a:lnTo>
                  <a:lnTo>
                    <a:pt x="863" y="621"/>
                  </a:lnTo>
                  <a:lnTo>
                    <a:pt x="877" y="611"/>
                  </a:lnTo>
                  <a:lnTo>
                    <a:pt x="894" y="605"/>
                  </a:lnTo>
                  <a:lnTo>
                    <a:pt x="911" y="600"/>
                  </a:lnTo>
                  <a:lnTo>
                    <a:pt x="926" y="596"/>
                  </a:lnTo>
                  <a:lnTo>
                    <a:pt x="943" y="591"/>
                  </a:lnTo>
                  <a:lnTo>
                    <a:pt x="965" y="587"/>
                  </a:lnTo>
                  <a:lnTo>
                    <a:pt x="982" y="584"/>
                  </a:lnTo>
                  <a:lnTo>
                    <a:pt x="1000" y="579"/>
                  </a:lnTo>
                  <a:lnTo>
                    <a:pt x="1014" y="574"/>
                  </a:lnTo>
                  <a:lnTo>
                    <a:pt x="1029" y="567"/>
                  </a:lnTo>
                  <a:lnTo>
                    <a:pt x="1040" y="559"/>
                  </a:lnTo>
                  <a:lnTo>
                    <a:pt x="1051" y="551"/>
                  </a:lnTo>
                  <a:lnTo>
                    <a:pt x="1062" y="537"/>
                  </a:lnTo>
                  <a:lnTo>
                    <a:pt x="1070" y="524"/>
                  </a:lnTo>
                  <a:lnTo>
                    <a:pt x="1076" y="510"/>
                  </a:lnTo>
                  <a:lnTo>
                    <a:pt x="1079" y="491"/>
                  </a:lnTo>
                  <a:lnTo>
                    <a:pt x="1077" y="475"/>
                  </a:lnTo>
                  <a:lnTo>
                    <a:pt x="1075" y="458"/>
                  </a:lnTo>
                  <a:lnTo>
                    <a:pt x="1070" y="438"/>
                  </a:lnTo>
                  <a:lnTo>
                    <a:pt x="1065" y="416"/>
                  </a:lnTo>
                  <a:lnTo>
                    <a:pt x="1059" y="397"/>
                  </a:lnTo>
                  <a:lnTo>
                    <a:pt x="1058" y="381"/>
                  </a:lnTo>
                  <a:lnTo>
                    <a:pt x="1058" y="366"/>
                  </a:lnTo>
                  <a:lnTo>
                    <a:pt x="1060" y="346"/>
                  </a:lnTo>
                  <a:lnTo>
                    <a:pt x="1066" y="330"/>
                  </a:lnTo>
                  <a:lnTo>
                    <a:pt x="1071" y="317"/>
                  </a:lnTo>
                  <a:lnTo>
                    <a:pt x="1078" y="304"/>
                  </a:lnTo>
                  <a:lnTo>
                    <a:pt x="1089" y="291"/>
                  </a:lnTo>
                  <a:lnTo>
                    <a:pt x="1100" y="277"/>
                  </a:lnTo>
                  <a:lnTo>
                    <a:pt x="1115" y="266"/>
                  </a:lnTo>
                  <a:lnTo>
                    <a:pt x="1131" y="256"/>
                  </a:lnTo>
                  <a:lnTo>
                    <a:pt x="1145" y="251"/>
                  </a:lnTo>
                  <a:lnTo>
                    <a:pt x="1160" y="247"/>
                  </a:lnTo>
                  <a:lnTo>
                    <a:pt x="1176" y="245"/>
                  </a:lnTo>
                  <a:lnTo>
                    <a:pt x="1194" y="245"/>
                  </a:lnTo>
                  <a:lnTo>
                    <a:pt x="1213" y="245"/>
                  </a:lnTo>
                  <a:close/>
                </a:path>
              </a:pathLst>
            </a:custGeom>
            <a:solidFill>
              <a:srgbClr val="00808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20" name="Text Box 12"/>
            <p:cNvSpPr txBox="1">
              <a:spLocks noChangeArrowheads="1"/>
            </p:cNvSpPr>
            <p:nvPr/>
          </p:nvSpPr>
          <p:spPr bwMode="auto">
            <a:xfrm>
              <a:off x="1296" y="1731"/>
              <a:ext cx="684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b="1" dirty="0">
                  <a:solidFill>
                    <a:srgbClr val="FFFFFF"/>
                  </a:solidFill>
                  <a:latin typeface="Comic Sans MS" pitchFamily="66" charset="0"/>
                </a:rPr>
                <a:t>Empty</a:t>
              </a:r>
            </a:p>
            <a:p>
              <a:pPr eaLnBrk="0" hangingPunct="0"/>
              <a:r>
                <a:rPr lang="en-US" sz="2400" b="1" dirty="0">
                  <a:solidFill>
                    <a:srgbClr val="FFFFFF"/>
                  </a:solidFill>
                  <a:latin typeface="Comic Sans MS" pitchFamily="66" charset="0"/>
                </a:rPr>
                <a:t>Cars</a:t>
              </a:r>
              <a:endParaRPr lang="en-US" sz="2400" b="1" dirty="0">
                <a:solidFill>
                  <a:schemeClr val="bg1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8621" name="Group 13"/>
          <p:cNvGrpSpPr>
            <a:grpSpLocks/>
          </p:cNvGrpSpPr>
          <p:nvPr/>
        </p:nvGrpSpPr>
        <p:grpSpPr bwMode="auto">
          <a:xfrm>
            <a:off x="6400800" y="2667000"/>
            <a:ext cx="1917700" cy="1865313"/>
            <a:chOff x="3360" y="1680"/>
            <a:chExt cx="1208" cy="1175"/>
          </a:xfrm>
        </p:grpSpPr>
        <p:sp>
          <p:nvSpPr>
            <p:cNvPr id="68622" name="Freeform 14"/>
            <p:cNvSpPr>
              <a:spLocks/>
            </p:cNvSpPr>
            <p:nvPr/>
          </p:nvSpPr>
          <p:spPr bwMode="auto">
            <a:xfrm>
              <a:off x="3360" y="1680"/>
              <a:ext cx="1208" cy="11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08" y="938"/>
                </a:cxn>
                <a:cxn ang="0">
                  <a:pos x="1099" y="947"/>
                </a:cxn>
                <a:cxn ang="0">
                  <a:pos x="1096" y="968"/>
                </a:cxn>
                <a:cxn ang="0">
                  <a:pos x="1101" y="994"/>
                </a:cxn>
                <a:cxn ang="0">
                  <a:pos x="1110" y="1025"/>
                </a:cxn>
                <a:cxn ang="0">
                  <a:pos x="1115" y="1056"/>
                </a:cxn>
                <a:cxn ang="0">
                  <a:pos x="1113" y="1084"/>
                </a:cxn>
                <a:cxn ang="0">
                  <a:pos x="1104" y="1112"/>
                </a:cxn>
                <a:cxn ang="0">
                  <a:pos x="1084" y="1135"/>
                </a:cxn>
                <a:cxn ang="0">
                  <a:pos x="1062" y="1154"/>
                </a:cxn>
                <a:cxn ang="0">
                  <a:pos x="1035" y="1167"/>
                </a:cxn>
                <a:cxn ang="0">
                  <a:pos x="1001" y="1174"/>
                </a:cxn>
                <a:cxn ang="0">
                  <a:pos x="970" y="1175"/>
                </a:cxn>
                <a:cxn ang="0">
                  <a:pos x="944" y="1172"/>
                </a:cxn>
                <a:cxn ang="0">
                  <a:pos x="917" y="1163"/>
                </a:cxn>
                <a:cxn ang="0">
                  <a:pos x="895" y="1149"/>
                </a:cxn>
                <a:cxn ang="0">
                  <a:pos x="874" y="1127"/>
                </a:cxn>
                <a:cxn ang="0">
                  <a:pos x="857" y="1103"/>
                </a:cxn>
                <a:cxn ang="0">
                  <a:pos x="848" y="1069"/>
                </a:cxn>
                <a:cxn ang="0">
                  <a:pos x="852" y="1036"/>
                </a:cxn>
                <a:cxn ang="0">
                  <a:pos x="860" y="1002"/>
                </a:cxn>
                <a:cxn ang="0">
                  <a:pos x="868" y="969"/>
                </a:cxn>
                <a:cxn ang="0">
                  <a:pos x="867" y="953"/>
                </a:cxn>
                <a:cxn ang="0">
                  <a:pos x="662" y="945"/>
                </a:cxn>
                <a:cxn ang="0">
                  <a:pos x="664" y="889"/>
                </a:cxn>
                <a:cxn ang="0">
                  <a:pos x="660" y="852"/>
                </a:cxn>
                <a:cxn ang="0">
                  <a:pos x="652" y="830"/>
                </a:cxn>
                <a:cxn ang="0">
                  <a:pos x="635" y="813"/>
                </a:cxn>
                <a:cxn ang="0">
                  <a:pos x="612" y="801"/>
                </a:cxn>
                <a:cxn ang="0">
                  <a:pos x="584" y="798"/>
                </a:cxn>
                <a:cxn ang="0">
                  <a:pos x="543" y="800"/>
                </a:cxn>
                <a:cxn ang="0">
                  <a:pos x="504" y="803"/>
                </a:cxn>
                <a:cxn ang="0">
                  <a:pos x="464" y="803"/>
                </a:cxn>
                <a:cxn ang="0">
                  <a:pos x="425" y="796"/>
                </a:cxn>
                <a:cxn ang="0">
                  <a:pos x="394" y="778"/>
                </a:cxn>
                <a:cxn ang="0">
                  <a:pos x="376" y="754"/>
                </a:cxn>
                <a:cxn ang="0">
                  <a:pos x="369" y="721"/>
                </a:cxn>
                <a:cxn ang="0">
                  <a:pos x="370" y="685"/>
                </a:cxn>
                <a:cxn ang="0">
                  <a:pos x="365" y="651"/>
                </a:cxn>
                <a:cxn ang="0">
                  <a:pos x="356" y="630"/>
                </a:cxn>
                <a:cxn ang="0">
                  <a:pos x="344" y="617"/>
                </a:cxn>
                <a:cxn ang="0">
                  <a:pos x="315" y="603"/>
                </a:cxn>
                <a:cxn ang="0">
                  <a:pos x="276" y="593"/>
                </a:cxn>
                <a:cxn ang="0">
                  <a:pos x="233" y="585"/>
                </a:cxn>
                <a:cxn ang="0">
                  <a:pos x="200" y="575"/>
                </a:cxn>
                <a:cxn ang="0">
                  <a:pos x="172" y="559"/>
                </a:cxn>
                <a:cxn ang="0">
                  <a:pos x="149" y="537"/>
                </a:cxn>
                <a:cxn ang="0">
                  <a:pos x="134" y="510"/>
                </a:cxn>
                <a:cxn ang="0">
                  <a:pos x="132" y="479"/>
                </a:cxn>
                <a:cxn ang="0">
                  <a:pos x="141" y="446"/>
                </a:cxn>
                <a:cxn ang="0">
                  <a:pos x="148" y="408"/>
                </a:cxn>
                <a:cxn ang="0">
                  <a:pos x="154" y="372"/>
                </a:cxn>
                <a:cxn ang="0">
                  <a:pos x="148" y="337"/>
                </a:cxn>
                <a:cxn ang="0">
                  <a:pos x="133" y="304"/>
                </a:cxn>
                <a:cxn ang="0">
                  <a:pos x="119" y="284"/>
                </a:cxn>
                <a:cxn ang="0">
                  <a:pos x="100" y="267"/>
                </a:cxn>
                <a:cxn ang="0">
                  <a:pos x="78" y="254"/>
                </a:cxn>
                <a:cxn ang="0">
                  <a:pos x="50" y="246"/>
                </a:cxn>
                <a:cxn ang="0">
                  <a:pos x="16" y="245"/>
                </a:cxn>
              </a:cxnLst>
              <a:rect l="0" t="0" r="r" b="b"/>
              <a:pathLst>
                <a:path w="1208" h="1175">
                  <a:moveTo>
                    <a:pt x="0" y="245"/>
                  </a:moveTo>
                  <a:lnTo>
                    <a:pt x="0" y="0"/>
                  </a:lnTo>
                  <a:lnTo>
                    <a:pt x="1207" y="0"/>
                  </a:lnTo>
                  <a:lnTo>
                    <a:pt x="1208" y="938"/>
                  </a:lnTo>
                  <a:lnTo>
                    <a:pt x="1103" y="938"/>
                  </a:lnTo>
                  <a:lnTo>
                    <a:pt x="1099" y="947"/>
                  </a:lnTo>
                  <a:lnTo>
                    <a:pt x="1096" y="958"/>
                  </a:lnTo>
                  <a:lnTo>
                    <a:pt x="1096" y="968"/>
                  </a:lnTo>
                  <a:lnTo>
                    <a:pt x="1097" y="979"/>
                  </a:lnTo>
                  <a:lnTo>
                    <a:pt x="1101" y="994"/>
                  </a:lnTo>
                  <a:lnTo>
                    <a:pt x="1105" y="1013"/>
                  </a:lnTo>
                  <a:lnTo>
                    <a:pt x="1110" y="1025"/>
                  </a:lnTo>
                  <a:lnTo>
                    <a:pt x="1113" y="1041"/>
                  </a:lnTo>
                  <a:lnTo>
                    <a:pt x="1115" y="1056"/>
                  </a:lnTo>
                  <a:lnTo>
                    <a:pt x="1115" y="1070"/>
                  </a:lnTo>
                  <a:lnTo>
                    <a:pt x="1113" y="1084"/>
                  </a:lnTo>
                  <a:lnTo>
                    <a:pt x="1110" y="1099"/>
                  </a:lnTo>
                  <a:lnTo>
                    <a:pt x="1104" y="1112"/>
                  </a:lnTo>
                  <a:lnTo>
                    <a:pt x="1096" y="1123"/>
                  </a:lnTo>
                  <a:lnTo>
                    <a:pt x="1084" y="1135"/>
                  </a:lnTo>
                  <a:lnTo>
                    <a:pt x="1073" y="1145"/>
                  </a:lnTo>
                  <a:lnTo>
                    <a:pt x="1062" y="1154"/>
                  </a:lnTo>
                  <a:lnTo>
                    <a:pt x="1050" y="1161"/>
                  </a:lnTo>
                  <a:lnTo>
                    <a:pt x="1035" y="1167"/>
                  </a:lnTo>
                  <a:lnTo>
                    <a:pt x="1017" y="1172"/>
                  </a:lnTo>
                  <a:lnTo>
                    <a:pt x="1001" y="1174"/>
                  </a:lnTo>
                  <a:lnTo>
                    <a:pt x="986" y="1175"/>
                  </a:lnTo>
                  <a:lnTo>
                    <a:pt x="970" y="1175"/>
                  </a:lnTo>
                  <a:lnTo>
                    <a:pt x="956" y="1174"/>
                  </a:lnTo>
                  <a:lnTo>
                    <a:pt x="944" y="1172"/>
                  </a:lnTo>
                  <a:lnTo>
                    <a:pt x="931" y="1168"/>
                  </a:lnTo>
                  <a:lnTo>
                    <a:pt x="917" y="1163"/>
                  </a:lnTo>
                  <a:lnTo>
                    <a:pt x="906" y="1157"/>
                  </a:lnTo>
                  <a:lnTo>
                    <a:pt x="895" y="1149"/>
                  </a:lnTo>
                  <a:lnTo>
                    <a:pt x="884" y="1138"/>
                  </a:lnTo>
                  <a:lnTo>
                    <a:pt x="874" y="1127"/>
                  </a:lnTo>
                  <a:lnTo>
                    <a:pt x="865" y="1115"/>
                  </a:lnTo>
                  <a:lnTo>
                    <a:pt x="857" y="1103"/>
                  </a:lnTo>
                  <a:lnTo>
                    <a:pt x="852" y="1087"/>
                  </a:lnTo>
                  <a:lnTo>
                    <a:pt x="848" y="1069"/>
                  </a:lnTo>
                  <a:lnTo>
                    <a:pt x="848" y="1052"/>
                  </a:lnTo>
                  <a:lnTo>
                    <a:pt x="852" y="1036"/>
                  </a:lnTo>
                  <a:lnTo>
                    <a:pt x="856" y="1019"/>
                  </a:lnTo>
                  <a:lnTo>
                    <a:pt x="860" y="1002"/>
                  </a:lnTo>
                  <a:lnTo>
                    <a:pt x="866" y="983"/>
                  </a:lnTo>
                  <a:lnTo>
                    <a:pt x="868" y="969"/>
                  </a:lnTo>
                  <a:lnTo>
                    <a:pt x="868" y="960"/>
                  </a:lnTo>
                  <a:lnTo>
                    <a:pt x="867" y="953"/>
                  </a:lnTo>
                  <a:lnTo>
                    <a:pt x="863" y="945"/>
                  </a:lnTo>
                  <a:lnTo>
                    <a:pt x="662" y="945"/>
                  </a:lnTo>
                  <a:lnTo>
                    <a:pt x="665" y="909"/>
                  </a:lnTo>
                  <a:lnTo>
                    <a:pt x="664" y="889"/>
                  </a:lnTo>
                  <a:lnTo>
                    <a:pt x="662" y="870"/>
                  </a:lnTo>
                  <a:lnTo>
                    <a:pt x="660" y="852"/>
                  </a:lnTo>
                  <a:lnTo>
                    <a:pt x="657" y="841"/>
                  </a:lnTo>
                  <a:lnTo>
                    <a:pt x="652" y="830"/>
                  </a:lnTo>
                  <a:lnTo>
                    <a:pt x="646" y="821"/>
                  </a:lnTo>
                  <a:lnTo>
                    <a:pt x="635" y="813"/>
                  </a:lnTo>
                  <a:lnTo>
                    <a:pt x="624" y="805"/>
                  </a:lnTo>
                  <a:lnTo>
                    <a:pt x="612" y="801"/>
                  </a:lnTo>
                  <a:lnTo>
                    <a:pt x="602" y="799"/>
                  </a:lnTo>
                  <a:lnTo>
                    <a:pt x="584" y="798"/>
                  </a:lnTo>
                  <a:lnTo>
                    <a:pt x="563" y="798"/>
                  </a:lnTo>
                  <a:lnTo>
                    <a:pt x="543" y="800"/>
                  </a:lnTo>
                  <a:lnTo>
                    <a:pt x="521" y="801"/>
                  </a:lnTo>
                  <a:lnTo>
                    <a:pt x="504" y="803"/>
                  </a:lnTo>
                  <a:lnTo>
                    <a:pt x="482" y="804"/>
                  </a:lnTo>
                  <a:lnTo>
                    <a:pt x="464" y="803"/>
                  </a:lnTo>
                  <a:lnTo>
                    <a:pt x="449" y="801"/>
                  </a:lnTo>
                  <a:lnTo>
                    <a:pt x="425" y="796"/>
                  </a:lnTo>
                  <a:lnTo>
                    <a:pt x="409" y="788"/>
                  </a:lnTo>
                  <a:lnTo>
                    <a:pt x="394" y="778"/>
                  </a:lnTo>
                  <a:lnTo>
                    <a:pt x="385" y="766"/>
                  </a:lnTo>
                  <a:lnTo>
                    <a:pt x="376" y="754"/>
                  </a:lnTo>
                  <a:lnTo>
                    <a:pt x="370" y="738"/>
                  </a:lnTo>
                  <a:lnTo>
                    <a:pt x="369" y="721"/>
                  </a:lnTo>
                  <a:lnTo>
                    <a:pt x="369" y="700"/>
                  </a:lnTo>
                  <a:lnTo>
                    <a:pt x="370" y="685"/>
                  </a:lnTo>
                  <a:lnTo>
                    <a:pt x="369" y="669"/>
                  </a:lnTo>
                  <a:lnTo>
                    <a:pt x="365" y="651"/>
                  </a:lnTo>
                  <a:lnTo>
                    <a:pt x="362" y="641"/>
                  </a:lnTo>
                  <a:lnTo>
                    <a:pt x="356" y="630"/>
                  </a:lnTo>
                  <a:lnTo>
                    <a:pt x="350" y="623"/>
                  </a:lnTo>
                  <a:lnTo>
                    <a:pt x="344" y="617"/>
                  </a:lnTo>
                  <a:lnTo>
                    <a:pt x="330" y="610"/>
                  </a:lnTo>
                  <a:lnTo>
                    <a:pt x="315" y="603"/>
                  </a:lnTo>
                  <a:lnTo>
                    <a:pt x="297" y="598"/>
                  </a:lnTo>
                  <a:lnTo>
                    <a:pt x="276" y="593"/>
                  </a:lnTo>
                  <a:lnTo>
                    <a:pt x="255" y="588"/>
                  </a:lnTo>
                  <a:lnTo>
                    <a:pt x="233" y="585"/>
                  </a:lnTo>
                  <a:lnTo>
                    <a:pt x="217" y="580"/>
                  </a:lnTo>
                  <a:lnTo>
                    <a:pt x="200" y="575"/>
                  </a:lnTo>
                  <a:lnTo>
                    <a:pt x="184" y="568"/>
                  </a:lnTo>
                  <a:lnTo>
                    <a:pt x="172" y="559"/>
                  </a:lnTo>
                  <a:lnTo>
                    <a:pt x="159" y="547"/>
                  </a:lnTo>
                  <a:lnTo>
                    <a:pt x="149" y="537"/>
                  </a:lnTo>
                  <a:lnTo>
                    <a:pt x="141" y="524"/>
                  </a:lnTo>
                  <a:lnTo>
                    <a:pt x="134" y="510"/>
                  </a:lnTo>
                  <a:lnTo>
                    <a:pt x="132" y="494"/>
                  </a:lnTo>
                  <a:lnTo>
                    <a:pt x="132" y="479"/>
                  </a:lnTo>
                  <a:lnTo>
                    <a:pt x="135" y="466"/>
                  </a:lnTo>
                  <a:lnTo>
                    <a:pt x="141" y="446"/>
                  </a:lnTo>
                  <a:lnTo>
                    <a:pt x="146" y="426"/>
                  </a:lnTo>
                  <a:lnTo>
                    <a:pt x="148" y="408"/>
                  </a:lnTo>
                  <a:lnTo>
                    <a:pt x="152" y="390"/>
                  </a:lnTo>
                  <a:lnTo>
                    <a:pt x="154" y="372"/>
                  </a:lnTo>
                  <a:lnTo>
                    <a:pt x="152" y="354"/>
                  </a:lnTo>
                  <a:lnTo>
                    <a:pt x="148" y="337"/>
                  </a:lnTo>
                  <a:lnTo>
                    <a:pt x="142" y="320"/>
                  </a:lnTo>
                  <a:lnTo>
                    <a:pt x="133" y="304"/>
                  </a:lnTo>
                  <a:lnTo>
                    <a:pt x="124" y="292"/>
                  </a:lnTo>
                  <a:lnTo>
                    <a:pt x="119" y="284"/>
                  </a:lnTo>
                  <a:lnTo>
                    <a:pt x="109" y="275"/>
                  </a:lnTo>
                  <a:lnTo>
                    <a:pt x="100" y="267"/>
                  </a:lnTo>
                  <a:lnTo>
                    <a:pt x="90" y="260"/>
                  </a:lnTo>
                  <a:lnTo>
                    <a:pt x="78" y="254"/>
                  </a:lnTo>
                  <a:lnTo>
                    <a:pt x="65" y="250"/>
                  </a:lnTo>
                  <a:lnTo>
                    <a:pt x="50" y="246"/>
                  </a:lnTo>
                  <a:lnTo>
                    <a:pt x="32" y="245"/>
                  </a:lnTo>
                  <a:lnTo>
                    <a:pt x="16" y="245"/>
                  </a:lnTo>
                  <a:lnTo>
                    <a:pt x="0" y="245"/>
                  </a:lnTo>
                  <a:close/>
                </a:path>
              </a:pathLst>
            </a:custGeom>
            <a:solidFill>
              <a:srgbClr val="FF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23" name="Text Box 15"/>
            <p:cNvSpPr txBox="1">
              <a:spLocks noChangeArrowheads="1"/>
            </p:cNvSpPr>
            <p:nvPr/>
          </p:nvSpPr>
          <p:spPr bwMode="auto">
            <a:xfrm>
              <a:off x="3936" y="1779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2400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8624" name="Group 16"/>
          <p:cNvGrpSpPr>
            <a:grpSpLocks/>
          </p:cNvGrpSpPr>
          <p:nvPr/>
        </p:nvGrpSpPr>
        <p:grpSpPr bwMode="auto">
          <a:xfrm>
            <a:off x="4495800" y="3810000"/>
            <a:ext cx="1917700" cy="1865313"/>
            <a:chOff x="1248" y="2880"/>
            <a:chExt cx="1208" cy="1175"/>
          </a:xfrm>
        </p:grpSpPr>
        <p:sp>
          <p:nvSpPr>
            <p:cNvPr id="68625" name="Freeform 17"/>
            <p:cNvSpPr>
              <a:spLocks/>
            </p:cNvSpPr>
            <p:nvPr/>
          </p:nvSpPr>
          <p:spPr bwMode="auto">
            <a:xfrm>
              <a:off x="1248" y="2880"/>
              <a:ext cx="1208" cy="1175"/>
            </a:xfrm>
            <a:custGeom>
              <a:avLst/>
              <a:gdLst/>
              <a:ahLst/>
              <a:cxnLst>
                <a:cxn ang="0">
                  <a:pos x="1208" y="1175"/>
                </a:cxn>
                <a:cxn ang="0">
                  <a:pos x="0" y="236"/>
                </a:cxn>
                <a:cxn ang="0">
                  <a:pos x="109" y="228"/>
                </a:cxn>
                <a:cxn ang="0">
                  <a:pos x="112" y="207"/>
                </a:cxn>
                <a:cxn ang="0">
                  <a:pos x="107" y="181"/>
                </a:cxn>
                <a:cxn ang="0">
                  <a:pos x="99" y="149"/>
                </a:cxn>
                <a:cxn ang="0">
                  <a:pos x="94" y="119"/>
                </a:cxn>
                <a:cxn ang="0">
                  <a:pos x="95" y="91"/>
                </a:cxn>
                <a:cxn ang="0">
                  <a:pos x="104" y="62"/>
                </a:cxn>
                <a:cxn ang="0">
                  <a:pos x="124" y="39"/>
                </a:cxn>
                <a:cxn ang="0">
                  <a:pos x="146" y="20"/>
                </a:cxn>
                <a:cxn ang="0">
                  <a:pos x="173" y="7"/>
                </a:cxn>
                <a:cxn ang="0">
                  <a:pos x="208" y="1"/>
                </a:cxn>
                <a:cxn ang="0">
                  <a:pos x="238" y="0"/>
                </a:cxn>
                <a:cxn ang="0">
                  <a:pos x="264" y="3"/>
                </a:cxn>
                <a:cxn ang="0">
                  <a:pos x="292" y="11"/>
                </a:cxn>
                <a:cxn ang="0">
                  <a:pos x="314" y="26"/>
                </a:cxn>
                <a:cxn ang="0">
                  <a:pos x="334" y="48"/>
                </a:cxn>
                <a:cxn ang="0">
                  <a:pos x="351" y="72"/>
                </a:cxn>
                <a:cxn ang="0">
                  <a:pos x="361" y="105"/>
                </a:cxn>
                <a:cxn ang="0">
                  <a:pos x="356" y="139"/>
                </a:cxn>
                <a:cxn ang="0">
                  <a:pos x="348" y="172"/>
                </a:cxn>
                <a:cxn ang="0">
                  <a:pos x="340" y="206"/>
                </a:cxn>
                <a:cxn ang="0">
                  <a:pos x="342" y="222"/>
                </a:cxn>
                <a:cxn ang="0">
                  <a:pos x="545" y="230"/>
                </a:cxn>
                <a:cxn ang="0">
                  <a:pos x="540" y="292"/>
                </a:cxn>
                <a:cxn ang="0">
                  <a:pos x="542" y="328"/>
                </a:cxn>
                <a:cxn ang="0">
                  <a:pos x="547" y="366"/>
                </a:cxn>
                <a:cxn ang="0">
                  <a:pos x="561" y="389"/>
                </a:cxn>
                <a:cxn ang="0">
                  <a:pos x="583" y="406"/>
                </a:cxn>
                <a:cxn ang="0">
                  <a:pos x="610" y="413"/>
                </a:cxn>
                <a:cxn ang="0">
                  <a:pos x="641" y="414"/>
                </a:cxn>
                <a:cxn ang="0">
                  <a:pos x="672" y="411"/>
                </a:cxn>
                <a:cxn ang="0">
                  <a:pos x="709" y="407"/>
                </a:cxn>
                <a:cxn ang="0">
                  <a:pos x="748" y="409"/>
                </a:cxn>
                <a:cxn ang="0">
                  <a:pos x="784" y="419"/>
                </a:cxn>
                <a:cxn ang="0">
                  <a:pos x="813" y="435"/>
                </a:cxn>
                <a:cxn ang="0">
                  <a:pos x="831" y="460"/>
                </a:cxn>
                <a:cxn ang="0">
                  <a:pos x="838" y="490"/>
                </a:cxn>
                <a:cxn ang="0">
                  <a:pos x="835" y="523"/>
                </a:cxn>
                <a:cxn ang="0">
                  <a:pos x="838" y="555"/>
                </a:cxn>
                <a:cxn ang="0">
                  <a:pos x="850" y="582"/>
                </a:cxn>
                <a:cxn ang="0">
                  <a:pos x="871" y="601"/>
                </a:cxn>
                <a:cxn ang="0">
                  <a:pos x="905" y="612"/>
                </a:cxn>
                <a:cxn ang="0">
                  <a:pos x="938" y="621"/>
                </a:cxn>
                <a:cxn ang="0">
                  <a:pos x="977" y="628"/>
                </a:cxn>
                <a:cxn ang="0">
                  <a:pos x="1009" y="639"/>
                </a:cxn>
                <a:cxn ang="0">
                  <a:pos x="1035" y="653"/>
                </a:cxn>
                <a:cxn ang="0">
                  <a:pos x="1057" y="675"/>
                </a:cxn>
                <a:cxn ang="0">
                  <a:pos x="1071" y="701"/>
                </a:cxn>
                <a:cxn ang="0">
                  <a:pos x="1072" y="738"/>
                </a:cxn>
                <a:cxn ang="0">
                  <a:pos x="1065" y="774"/>
                </a:cxn>
                <a:cxn ang="0">
                  <a:pos x="1054" y="816"/>
                </a:cxn>
                <a:cxn ang="0">
                  <a:pos x="1052" y="846"/>
                </a:cxn>
                <a:cxn ang="0">
                  <a:pos x="1059" y="883"/>
                </a:cxn>
                <a:cxn ang="0">
                  <a:pos x="1073" y="908"/>
                </a:cxn>
                <a:cxn ang="0">
                  <a:pos x="1095" y="935"/>
                </a:cxn>
                <a:cxn ang="0">
                  <a:pos x="1124" y="956"/>
                </a:cxn>
                <a:cxn ang="0">
                  <a:pos x="1155" y="965"/>
                </a:cxn>
                <a:cxn ang="0">
                  <a:pos x="1189" y="969"/>
                </a:cxn>
              </a:cxnLst>
              <a:rect l="0" t="0" r="r" b="b"/>
              <a:pathLst>
                <a:path w="1208" h="1175">
                  <a:moveTo>
                    <a:pt x="1208" y="968"/>
                  </a:moveTo>
                  <a:lnTo>
                    <a:pt x="1208" y="1175"/>
                  </a:lnTo>
                  <a:lnTo>
                    <a:pt x="1" y="1175"/>
                  </a:lnTo>
                  <a:lnTo>
                    <a:pt x="0" y="236"/>
                  </a:lnTo>
                  <a:lnTo>
                    <a:pt x="105" y="236"/>
                  </a:lnTo>
                  <a:lnTo>
                    <a:pt x="109" y="228"/>
                  </a:lnTo>
                  <a:lnTo>
                    <a:pt x="112" y="216"/>
                  </a:lnTo>
                  <a:lnTo>
                    <a:pt x="112" y="207"/>
                  </a:lnTo>
                  <a:lnTo>
                    <a:pt x="111" y="195"/>
                  </a:lnTo>
                  <a:lnTo>
                    <a:pt x="107" y="181"/>
                  </a:lnTo>
                  <a:lnTo>
                    <a:pt x="103" y="162"/>
                  </a:lnTo>
                  <a:lnTo>
                    <a:pt x="99" y="149"/>
                  </a:lnTo>
                  <a:lnTo>
                    <a:pt x="95" y="134"/>
                  </a:lnTo>
                  <a:lnTo>
                    <a:pt x="94" y="119"/>
                  </a:lnTo>
                  <a:lnTo>
                    <a:pt x="94" y="104"/>
                  </a:lnTo>
                  <a:lnTo>
                    <a:pt x="95" y="91"/>
                  </a:lnTo>
                  <a:lnTo>
                    <a:pt x="99" y="76"/>
                  </a:lnTo>
                  <a:lnTo>
                    <a:pt x="104" y="62"/>
                  </a:lnTo>
                  <a:lnTo>
                    <a:pt x="112" y="52"/>
                  </a:lnTo>
                  <a:lnTo>
                    <a:pt x="124" y="39"/>
                  </a:lnTo>
                  <a:lnTo>
                    <a:pt x="134" y="30"/>
                  </a:lnTo>
                  <a:lnTo>
                    <a:pt x="146" y="20"/>
                  </a:lnTo>
                  <a:lnTo>
                    <a:pt x="159" y="13"/>
                  </a:lnTo>
                  <a:lnTo>
                    <a:pt x="173" y="7"/>
                  </a:lnTo>
                  <a:lnTo>
                    <a:pt x="190" y="3"/>
                  </a:lnTo>
                  <a:lnTo>
                    <a:pt x="208" y="1"/>
                  </a:lnTo>
                  <a:lnTo>
                    <a:pt x="222" y="0"/>
                  </a:lnTo>
                  <a:lnTo>
                    <a:pt x="238" y="0"/>
                  </a:lnTo>
                  <a:lnTo>
                    <a:pt x="253" y="1"/>
                  </a:lnTo>
                  <a:lnTo>
                    <a:pt x="264" y="3"/>
                  </a:lnTo>
                  <a:lnTo>
                    <a:pt x="278" y="7"/>
                  </a:lnTo>
                  <a:lnTo>
                    <a:pt x="292" y="11"/>
                  </a:lnTo>
                  <a:lnTo>
                    <a:pt x="302" y="17"/>
                  </a:lnTo>
                  <a:lnTo>
                    <a:pt x="314" y="26"/>
                  </a:lnTo>
                  <a:lnTo>
                    <a:pt x="324" y="36"/>
                  </a:lnTo>
                  <a:lnTo>
                    <a:pt x="334" y="48"/>
                  </a:lnTo>
                  <a:lnTo>
                    <a:pt x="344" y="59"/>
                  </a:lnTo>
                  <a:lnTo>
                    <a:pt x="351" y="72"/>
                  </a:lnTo>
                  <a:lnTo>
                    <a:pt x="356" y="88"/>
                  </a:lnTo>
                  <a:lnTo>
                    <a:pt x="361" y="105"/>
                  </a:lnTo>
                  <a:lnTo>
                    <a:pt x="361" y="122"/>
                  </a:lnTo>
                  <a:lnTo>
                    <a:pt x="356" y="139"/>
                  </a:lnTo>
                  <a:lnTo>
                    <a:pt x="352" y="156"/>
                  </a:lnTo>
                  <a:lnTo>
                    <a:pt x="348" y="172"/>
                  </a:lnTo>
                  <a:lnTo>
                    <a:pt x="343" y="191"/>
                  </a:lnTo>
                  <a:lnTo>
                    <a:pt x="340" y="206"/>
                  </a:lnTo>
                  <a:lnTo>
                    <a:pt x="340" y="214"/>
                  </a:lnTo>
                  <a:lnTo>
                    <a:pt x="342" y="222"/>
                  </a:lnTo>
                  <a:lnTo>
                    <a:pt x="345" y="230"/>
                  </a:lnTo>
                  <a:lnTo>
                    <a:pt x="545" y="230"/>
                  </a:lnTo>
                  <a:lnTo>
                    <a:pt x="541" y="269"/>
                  </a:lnTo>
                  <a:lnTo>
                    <a:pt x="540" y="292"/>
                  </a:lnTo>
                  <a:lnTo>
                    <a:pt x="541" y="311"/>
                  </a:lnTo>
                  <a:lnTo>
                    <a:pt x="542" y="328"/>
                  </a:lnTo>
                  <a:lnTo>
                    <a:pt x="544" y="347"/>
                  </a:lnTo>
                  <a:lnTo>
                    <a:pt x="547" y="366"/>
                  </a:lnTo>
                  <a:lnTo>
                    <a:pt x="553" y="379"/>
                  </a:lnTo>
                  <a:lnTo>
                    <a:pt x="561" y="389"/>
                  </a:lnTo>
                  <a:lnTo>
                    <a:pt x="570" y="399"/>
                  </a:lnTo>
                  <a:lnTo>
                    <a:pt x="583" y="406"/>
                  </a:lnTo>
                  <a:lnTo>
                    <a:pt x="596" y="411"/>
                  </a:lnTo>
                  <a:lnTo>
                    <a:pt x="610" y="413"/>
                  </a:lnTo>
                  <a:lnTo>
                    <a:pt x="625" y="414"/>
                  </a:lnTo>
                  <a:lnTo>
                    <a:pt x="641" y="414"/>
                  </a:lnTo>
                  <a:lnTo>
                    <a:pt x="659" y="412"/>
                  </a:lnTo>
                  <a:lnTo>
                    <a:pt x="672" y="411"/>
                  </a:lnTo>
                  <a:lnTo>
                    <a:pt x="691" y="409"/>
                  </a:lnTo>
                  <a:lnTo>
                    <a:pt x="709" y="407"/>
                  </a:lnTo>
                  <a:lnTo>
                    <a:pt x="730" y="407"/>
                  </a:lnTo>
                  <a:lnTo>
                    <a:pt x="748" y="409"/>
                  </a:lnTo>
                  <a:lnTo>
                    <a:pt x="766" y="412"/>
                  </a:lnTo>
                  <a:lnTo>
                    <a:pt x="784" y="419"/>
                  </a:lnTo>
                  <a:lnTo>
                    <a:pt x="799" y="425"/>
                  </a:lnTo>
                  <a:lnTo>
                    <a:pt x="813" y="435"/>
                  </a:lnTo>
                  <a:lnTo>
                    <a:pt x="823" y="447"/>
                  </a:lnTo>
                  <a:lnTo>
                    <a:pt x="831" y="460"/>
                  </a:lnTo>
                  <a:lnTo>
                    <a:pt x="836" y="475"/>
                  </a:lnTo>
                  <a:lnTo>
                    <a:pt x="838" y="490"/>
                  </a:lnTo>
                  <a:lnTo>
                    <a:pt x="836" y="507"/>
                  </a:lnTo>
                  <a:lnTo>
                    <a:pt x="835" y="523"/>
                  </a:lnTo>
                  <a:lnTo>
                    <a:pt x="836" y="540"/>
                  </a:lnTo>
                  <a:lnTo>
                    <a:pt x="838" y="555"/>
                  </a:lnTo>
                  <a:lnTo>
                    <a:pt x="844" y="568"/>
                  </a:lnTo>
                  <a:lnTo>
                    <a:pt x="850" y="582"/>
                  </a:lnTo>
                  <a:lnTo>
                    <a:pt x="858" y="591"/>
                  </a:lnTo>
                  <a:lnTo>
                    <a:pt x="871" y="601"/>
                  </a:lnTo>
                  <a:lnTo>
                    <a:pt x="888" y="607"/>
                  </a:lnTo>
                  <a:lnTo>
                    <a:pt x="905" y="612"/>
                  </a:lnTo>
                  <a:lnTo>
                    <a:pt x="920" y="617"/>
                  </a:lnTo>
                  <a:lnTo>
                    <a:pt x="938" y="621"/>
                  </a:lnTo>
                  <a:lnTo>
                    <a:pt x="959" y="625"/>
                  </a:lnTo>
                  <a:lnTo>
                    <a:pt x="977" y="628"/>
                  </a:lnTo>
                  <a:lnTo>
                    <a:pt x="994" y="633"/>
                  </a:lnTo>
                  <a:lnTo>
                    <a:pt x="1009" y="639"/>
                  </a:lnTo>
                  <a:lnTo>
                    <a:pt x="1024" y="645"/>
                  </a:lnTo>
                  <a:lnTo>
                    <a:pt x="1035" y="653"/>
                  </a:lnTo>
                  <a:lnTo>
                    <a:pt x="1045" y="662"/>
                  </a:lnTo>
                  <a:lnTo>
                    <a:pt x="1057" y="675"/>
                  </a:lnTo>
                  <a:lnTo>
                    <a:pt x="1065" y="688"/>
                  </a:lnTo>
                  <a:lnTo>
                    <a:pt x="1071" y="701"/>
                  </a:lnTo>
                  <a:lnTo>
                    <a:pt x="1074" y="720"/>
                  </a:lnTo>
                  <a:lnTo>
                    <a:pt x="1072" y="738"/>
                  </a:lnTo>
                  <a:lnTo>
                    <a:pt x="1069" y="754"/>
                  </a:lnTo>
                  <a:lnTo>
                    <a:pt x="1065" y="774"/>
                  </a:lnTo>
                  <a:lnTo>
                    <a:pt x="1059" y="796"/>
                  </a:lnTo>
                  <a:lnTo>
                    <a:pt x="1054" y="816"/>
                  </a:lnTo>
                  <a:lnTo>
                    <a:pt x="1052" y="832"/>
                  </a:lnTo>
                  <a:lnTo>
                    <a:pt x="1052" y="846"/>
                  </a:lnTo>
                  <a:lnTo>
                    <a:pt x="1055" y="866"/>
                  </a:lnTo>
                  <a:lnTo>
                    <a:pt x="1059" y="883"/>
                  </a:lnTo>
                  <a:lnTo>
                    <a:pt x="1066" y="895"/>
                  </a:lnTo>
                  <a:lnTo>
                    <a:pt x="1073" y="908"/>
                  </a:lnTo>
                  <a:lnTo>
                    <a:pt x="1083" y="921"/>
                  </a:lnTo>
                  <a:lnTo>
                    <a:pt x="1095" y="935"/>
                  </a:lnTo>
                  <a:lnTo>
                    <a:pt x="1109" y="947"/>
                  </a:lnTo>
                  <a:lnTo>
                    <a:pt x="1124" y="956"/>
                  </a:lnTo>
                  <a:lnTo>
                    <a:pt x="1139" y="961"/>
                  </a:lnTo>
                  <a:lnTo>
                    <a:pt x="1155" y="965"/>
                  </a:lnTo>
                  <a:lnTo>
                    <a:pt x="1170" y="968"/>
                  </a:lnTo>
                  <a:lnTo>
                    <a:pt x="1189" y="969"/>
                  </a:lnTo>
                  <a:lnTo>
                    <a:pt x="1208" y="968"/>
                  </a:lnTo>
                  <a:close/>
                </a:path>
              </a:pathLst>
            </a:custGeom>
            <a:solidFill>
              <a:srgbClr val="00FF00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26" name="Text Box 18"/>
            <p:cNvSpPr txBox="1">
              <a:spLocks noChangeArrowheads="1"/>
            </p:cNvSpPr>
            <p:nvPr/>
          </p:nvSpPr>
          <p:spPr bwMode="auto">
            <a:xfrm>
              <a:off x="1344" y="36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2400" b="1" dirty="0">
                <a:solidFill>
                  <a:schemeClr val="tx2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68627" name="Group 19"/>
          <p:cNvGrpSpPr>
            <a:grpSpLocks/>
          </p:cNvGrpSpPr>
          <p:nvPr/>
        </p:nvGrpSpPr>
        <p:grpSpPr bwMode="auto">
          <a:xfrm>
            <a:off x="6400800" y="4114800"/>
            <a:ext cx="1925638" cy="1563688"/>
            <a:chOff x="3168" y="3024"/>
            <a:chExt cx="1213" cy="985"/>
          </a:xfrm>
        </p:grpSpPr>
        <p:sp>
          <p:nvSpPr>
            <p:cNvPr id="68628" name="Freeform 20"/>
            <p:cNvSpPr>
              <a:spLocks/>
            </p:cNvSpPr>
            <p:nvPr/>
          </p:nvSpPr>
          <p:spPr bwMode="auto">
            <a:xfrm>
              <a:off x="3168" y="3024"/>
              <a:ext cx="1213" cy="985"/>
            </a:xfrm>
            <a:custGeom>
              <a:avLst/>
              <a:gdLst/>
              <a:ahLst/>
              <a:cxnLst>
                <a:cxn ang="0">
                  <a:pos x="0" y="985"/>
                </a:cxn>
                <a:cxn ang="0">
                  <a:pos x="1212" y="0"/>
                </a:cxn>
                <a:cxn ang="0">
                  <a:pos x="1099" y="19"/>
                </a:cxn>
                <a:cxn ang="0">
                  <a:pos x="1102" y="52"/>
                </a:cxn>
                <a:cxn ang="0">
                  <a:pos x="1115" y="96"/>
                </a:cxn>
                <a:cxn ang="0">
                  <a:pos x="1118" y="131"/>
                </a:cxn>
                <a:cxn ang="0">
                  <a:pos x="1110" y="168"/>
                </a:cxn>
                <a:cxn ang="0">
                  <a:pos x="1085" y="199"/>
                </a:cxn>
                <a:cxn ang="0">
                  <a:pos x="1054" y="222"/>
                </a:cxn>
                <a:cxn ang="0">
                  <a:pos x="1016" y="234"/>
                </a:cxn>
                <a:cxn ang="0">
                  <a:pos x="962" y="233"/>
                </a:cxn>
                <a:cxn ang="0">
                  <a:pos x="926" y="225"/>
                </a:cxn>
                <a:cxn ang="0">
                  <a:pos x="890" y="200"/>
                </a:cxn>
                <a:cxn ang="0">
                  <a:pos x="866" y="170"/>
                </a:cxn>
                <a:cxn ang="0">
                  <a:pos x="856" y="137"/>
                </a:cxn>
                <a:cxn ang="0">
                  <a:pos x="858" y="102"/>
                </a:cxn>
                <a:cxn ang="0">
                  <a:pos x="866" y="69"/>
                </a:cxn>
                <a:cxn ang="0">
                  <a:pos x="875" y="36"/>
                </a:cxn>
                <a:cxn ang="0">
                  <a:pos x="871" y="4"/>
                </a:cxn>
                <a:cxn ang="0">
                  <a:pos x="669" y="39"/>
                </a:cxn>
                <a:cxn ang="0">
                  <a:pos x="666" y="83"/>
                </a:cxn>
                <a:cxn ang="0">
                  <a:pos x="664" y="120"/>
                </a:cxn>
                <a:cxn ang="0">
                  <a:pos x="655" y="151"/>
                </a:cxn>
                <a:cxn ang="0">
                  <a:pos x="637" y="172"/>
                </a:cxn>
                <a:cxn ang="0">
                  <a:pos x="612" y="184"/>
                </a:cxn>
                <a:cxn ang="0">
                  <a:pos x="584" y="187"/>
                </a:cxn>
                <a:cxn ang="0">
                  <a:pos x="549" y="185"/>
                </a:cxn>
                <a:cxn ang="0">
                  <a:pos x="518" y="182"/>
                </a:cxn>
                <a:cxn ang="0">
                  <a:pos x="478" y="180"/>
                </a:cxn>
                <a:cxn ang="0">
                  <a:pos x="442" y="185"/>
                </a:cxn>
                <a:cxn ang="0">
                  <a:pos x="410" y="197"/>
                </a:cxn>
                <a:cxn ang="0">
                  <a:pos x="386" y="219"/>
                </a:cxn>
                <a:cxn ang="0">
                  <a:pos x="372" y="246"/>
                </a:cxn>
                <a:cxn ang="0">
                  <a:pos x="372" y="278"/>
                </a:cxn>
                <a:cxn ang="0">
                  <a:pos x="372" y="312"/>
                </a:cxn>
                <a:cxn ang="0">
                  <a:pos x="365" y="341"/>
                </a:cxn>
                <a:cxn ang="0">
                  <a:pos x="350" y="364"/>
                </a:cxn>
                <a:cxn ang="0">
                  <a:pos x="320" y="379"/>
                </a:cxn>
                <a:cxn ang="0">
                  <a:pos x="287" y="389"/>
                </a:cxn>
                <a:cxn ang="0">
                  <a:pos x="248" y="397"/>
                </a:cxn>
                <a:cxn ang="0">
                  <a:pos x="214" y="406"/>
                </a:cxn>
                <a:cxn ang="0">
                  <a:pos x="184" y="417"/>
                </a:cxn>
                <a:cxn ang="0">
                  <a:pos x="162" y="434"/>
                </a:cxn>
                <a:cxn ang="0">
                  <a:pos x="144" y="460"/>
                </a:cxn>
                <a:cxn ang="0">
                  <a:pos x="134" y="493"/>
                </a:cxn>
                <a:cxn ang="0">
                  <a:pos x="138" y="526"/>
                </a:cxn>
                <a:cxn ang="0">
                  <a:pos x="149" y="568"/>
                </a:cxn>
                <a:cxn ang="0">
                  <a:pos x="155" y="604"/>
                </a:cxn>
                <a:cxn ang="0">
                  <a:pos x="153" y="638"/>
                </a:cxn>
                <a:cxn ang="0">
                  <a:pos x="144" y="670"/>
                </a:cxn>
                <a:cxn ang="0">
                  <a:pos x="129" y="701"/>
                </a:cxn>
                <a:cxn ang="0">
                  <a:pos x="105" y="736"/>
                </a:cxn>
                <a:cxn ang="0">
                  <a:pos x="81" y="758"/>
                </a:cxn>
                <a:cxn ang="0">
                  <a:pos x="56" y="771"/>
                </a:cxn>
                <a:cxn ang="0">
                  <a:pos x="18" y="779"/>
                </a:cxn>
              </a:cxnLst>
              <a:rect l="0" t="0" r="r" b="b"/>
              <a:pathLst>
                <a:path w="1213" h="985">
                  <a:moveTo>
                    <a:pt x="0" y="779"/>
                  </a:moveTo>
                  <a:lnTo>
                    <a:pt x="0" y="985"/>
                  </a:lnTo>
                  <a:lnTo>
                    <a:pt x="1213" y="985"/>
                  </a:lnTo>
                  <a:lnTo>
                    <a:pt x="1212" y="0"/>
                  </a:lnTo>
                  <a:lnTo>
                    <a:pt x="1104" y="0"/>
                  </a:lnTo>
                  <a:lnTo>
                    <a:pt x="1099" y="19"/>
                  </a:lnTo>
                  <a:lnTo>
                    <a:pt x="1099" y="33"/>
                  </a:lnTo>
                  <a:lnTo>
                    <a:pt x="1102" y="52"/>
                  </a:lnTo>
                  <a:lnTo>
                    <a:pt x="1108" y="71"/>
                  </a:lnTo>
                  <a:lnTo>
                    <a:pt x="1115" y="96"/>
                  </a:lnTo>
                  <a:lnTo>
                    <a:pt x="1118" y="114"/>
                  </a:lnTo>
                  <a:lnTo>
                    <a:pt x="1118" y="131"/>
                  </a:lnTo>
                  <a:lnTo>
                    <a:pt x="1116" y="150"/>
                  </a:lnTo>
                  <a:lnTo>
                    <a:pt x="1110" y="168"/>
                  </a:lnTo>
                  <a:lnTo>
                    <a:pt x="1099" y="185"/>
                  </a:lnTo>
                  <a:lnTo>
                    <a:pt x="1085" y="199"/>
                  </a:lnTo>
                  <a:lnTo>
                    <a:pt x="1071" y="213"/>
                  </a:lnTo>
                  <a:lnTo>
                    <a:pt x="1054" y="222"/>
                  </a:lnTo>
                  <a:lnTo>
                    <a:pt x="1034" y="230"/>
                  </a:lnTo>
                  <a:lnTo>
                    <a:pt x="1016" y="234"/>
                  </a:lnTo>
                  <a:lnTo>
                    <a:pt x="991" y="235"/>
                  </a:lnTo>
                  <a:lnTo>
                    <a:pt x="962" y="233"/>
                  </a:lnTo>
                  <a:lnTo>
                    <a:pt x="943" y="230"/>
                  </a:lnTo>
                  <a:lnTo>
                    <a:pt x="926" y="225"/>
                  </a:lnTo>
                  <a:lnTo>
                    <a:pt x="910" y="216"/>
                  </a:lnTo>
                  <a:lnTo>
                    <a:pt x="890" y="200"/>
                  </a:lnTo>
                  <a:lnTo>
                    <a:pt x="878" y="186"/>
                  </a:lnTo>
                  <a:lnTo>
                    <a:pt x="866" y="170"/>
                  </a:lnTo>
                  <a:lnTo>
                    <a:pt x="860" y="153"/>
                  </a:lnTo>
                  <a:lnTo>
                    <a:pt x="856" y="137"/>
                  </a:lnTo>
                  <a:lnTo>
                    <a:pt x="856" y="120"/>
                  </a:lnTo>
                  <a:lnTo>
                    <a:pt x="858" y="102"/>
                  </a:lnTo>
                  <a:lnTo>
                    <a:pt x="862" y="85"/>
                  </a:lnTo>
                  <a:lnTo>
                    <a:pt x="866" y="69"/>
                  </a:lnTo>
                  <a:lnTo>
                    <a:pt x="872" y="53"/>
                  </a:lnTo>
                  <a:lnTo>
                    <a:pt x="875" y="36"/>
                  </a:lnTo>
                  <a:lnTo>
                    <a:pt x="875" y="21"/>
                  </a:lnTo>
                  <a:lnTo>
                    <a:pt x="871" y="4"/>
                  </a:lnTo>
                  <a:lnTo>
                    <a:pt x="667" y="4"/>
                  </a:lnTo>
                  <a:lnTo>
                    <a:pt x="669" y="39"/>
                  </a:lnTo>
                  <a:lnTo>
                    <a:pt x="667" y="63"/>
                  </a:lnTo>
                  <a:lnTo>
                    <a:pt x="666" y="83"/>
                  </a:lnTo>
                  <a:lnTo>
                    <a:pt x="666" y="101"/>
                  </a:lnTo>
                  <a:lnTo>
                    <a:pt x="664" y="120"/>
                  </a:lnTo>
                  <a:lnTo>
                    <a:pt x="660" y="138"/>
                  </a:lnTo>
                  <a:lnTo>
                    <a:pt x="655" y="151"/>
                  </a:lnTo>
                  <a:lnTo>
                    <a:pt x="647" y="163"/>
                  </a:lnTo>
                  <a:lnTo>
                    <a:pt x="637" y="172"/>
                  </a:lnTo>
                  <a:lnTo>
                    <a:pt x="625" y="179"/>
                  </a:lnTo>
                  <a:lnTo>
                    <a:pt x="612" y="184"/>
                  </a:lnTo>
                  <a:lnTo>
                    <a:pt x="597" y="186"/>
                  </a:lnTo>
                  <a:lnTo>
                    <a:pt x="584" y="187"/>
                  </a:lnTo>
                  <a:lnTo>
                    <a:pt x="566" y="187"/>
                  </a:lnTo>
                  <a:lnTo>
                    <a:pt x="549" y="185"/>
                  </a:lnTo>
                  <a:lnTo>
                    <a:pt x="535" y="184"/>
                  </a:lnTo>
                  <a:lnTo>
                    <a:pt x="518" y="182"/>
                  </a:lnTo>
                  <a:lnTo>
                    <a:pt x="499" y="180"/>
                  </a:lnTo>
                  <a:lnTo>
                    <a:pt x="478" y="180"/>
                  </a:lnTo>
                  <a:lnTo>
                    <a:pt x="460" y="182"/>
                  </a:lnTo>
                  <a:lnTo>
                    <a:pt x="442" y="185"/>
                  </a:lnTo>
                  <a:lnTo>
                    <a:pt x="423" y="190"/>
                  </a:lnTo>
                  <a:lnTo>
                    <a:pt x="410" y="197"/>
                  </a:lnTo>
                  <a:lnTo>
                    <a:pt x="395" y="207"/>
                  </a:lnTo>
                  <a:lnTo>
                    <a:pt x="386" y="219"/>
                  </a:lnTo>
                  <a:lnTo>
                    <a:pt x="376" y="233"/>
                  </a:lnTo>
                  <a:lnTo>
                    <a:pt x="372" y="246"/>
                  </a:lnTo>
                  <a:lnTo>
                    <a:pt x="370" y="262"/>
                  </a:lnTo>
                  <a:lnTo>
                    <a:pt x="372" y="278"/>
                  </a:lnTo>
                  <a:lnTo>
                    <a:pt x="373" y="295"/>
                  </a:lnTo>
                  <a:lnTo>
                    <a:pt x="372" y="312"/>
                  </a:lnTo>
                  <a:lnTo>
                    <a:pt x="369" y="326"/>
                  </a:lnTo>
                  <a:lnTo>
                    <a:pt x="365" y="341"/>
                  </a:lnTo>
                  <a:lnTo>
                    <a:pt x="358" y="354"/>
                  </a:lnTo>
                  <a:lnTo>
                    <a:pt x="350" y="364"/>
                  </a:lnTo>
                  <a:lnTo>
                    <a:pt x="336" y="373"/>
                  </a:lnTo>
                  <a:lnTo>
                    <a:pt x="320" y="379"/>
                  </a:lnTo>
                  <a:lnTo>
                    <a:pt x="303" y="385"/>
                  </a:lnTo>
                  <a:lnTo>
                    <a:pt x="287" y="389"/>
                  </a:lnTo>
                  <a:lnTo>
                    <a:pt x="270" y="393"/>
                  </a:lnTo>
                  <a:lnTo>
                    <a:pt x="248" y="397"/>
                  </a:lnTo>
                  <a:lnTo>
                    <a:pt x="232" y="400"/>
                  </a:lnTo>
                  <a:lnTo>
                    <a:pt x="214" y="406"/>
                  </a:lnTo>
                  <a:lnTo>
                    <a:pt x="199" y="411"/>
                  </a:lnTo>
                  <a:lnTo>
                    <a:pt x="184" y="417"/>
                  </a:lnTo>
                  <a:lnTo>
                    <a:pt x="173" y="426"/>
                  </a:lnTo>
                  <a:lnTo>
                    <a:pt x="162" y="434"/>
                  </a:lnTo>
                  <a:lnTo>
                    <a:pt x="151" y="448"/>
                  </a:lnTo>
                  <a:lnTo>
                    <a:pt x="144" y="460"/>
                  </a:lnTo>
                  <a:lnTo>
                    <a:pt x="137" y="475"/>
                  </a:lnTo>
                  <a:lnTo>
                    <a:pt x="134" y="493"/>
                  </a:lnTo>
                  <a:lnTo>
                    <a:pt x="136" y="509"/>
                  </a:lnTo>
                  <a:lnTo>
                    <a:pt x="138" y="526"/>
                  </a:lnTo>
                  <a:lnTo>
                    <a:pt x="144" y="546"/>
                  </a:lnTo>
                  <a:lnTo>
                    <a:pt x="149" y="568"/>
                  </a:lnTo>
                  <a:lnTo>
                    <a:pt x="153" y="588"/>
                  </a:lnTo>
                  <a:lnTo>
                    <a:pt x="155" y="604"/>
                  </a:lnTo>
                  <a:lnTo>
                    <a:pt x="155" y="618"/>
                  </a:lnTo>
                  <a:lnTo>
                    <a:pt x="153" y="638"/>
                  </a:lnTo>
                  <a:lnTo>
                    <a:pt x="148" y="655"/>
                  </a:lnTo>
                  <a:lnTo>
                    <a:pt x="144" y="670"/>
                  </a:lnTo>
                  <a:lnTo>
                    <a:pt x="137" y="683"/>
                  </a:lnTo>
                  <a:lnTo>
                    <a:pt x="129" y="701"/>
                  </a:lnTo>
                  <a:lnTo>
                    <a:pt x="117" y="721"/>
                  </a:lnTo>
                  <a:lnTo>
                    <a:pt x="105" y="736"/>
                  </a:lnTo>
                  <a:lnTo>
                    <a:pt x="92" y="747"/>
                  </a:lnTo>
                  <a:lnTo>
                    <a:pt x="81" y="758"/>
                  </a:lnTo>
                  <a:lnTo>
                    <a:pt x="68" y="766"/>
                  </a:lnTo>
                  <a:lnTo>
                    <a:pt x="56" y="771"/>
                  </a:lnTo>
                  <a:lnTo>
                    <a:pt x="38" y="775"/>
                  </a:lnTo>
                  <a:lnTo>
                    <a:pt x="18" y="779"/>
                  </a:lnTo>
                  <a:lnTo>
                    <a:pt x="0" y="779"/>
                  </a:lnTo>
                  <a:close/>
                </a:path>
              </a:pathLst>
            </a:custGeom>
            <a:solidFill>
              <a:srgbClr val="0000FF"/>
            </a:solidFill>
            <a:ln w="1270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68629" name="Text Box 21"/>
            <p:cNvSpPr txBox="1">
              <a:spLocks noChangeArrowheads="1"/>
            </p:cNvSpPr>
            <p:nvPr/>
          </p:nvSpPr>
          <p:spPr bwMode="auto">
            <a:xfrm>
              <a:off x="3264" y="3651"/>
              <a:ext cx="1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endParaRPr lang="en-US" sz="2400" b="1" dirty="0">
                <a:solidFill>
                  <a:srgbClr val="FFFFFF"/>
                </a:solidFill>
                <a:latin typeface="Comic Sans MS" pitchFamily="66" charset="0"/>
              </a:endParaRPr>
            </a:p>
          </p:txBody>
        </p:sp>
      </p:grpSp>
      <p:sp>
        <p:nvSpPr>
          <p:cNvPr id="68630" name="Text Box 22"/>
          <p:cNvSpPr txBox="1">
            <a:spLocks noChangeArrowheads="1"/>
          </p:cNvSpPr>
          <p:nvPr/>
        </p:nvSpPr>
        <p:spPr bwMode="auto">
          <a:xfrm>
            <a:off x="1219200" y="15240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chemeClr val="bg1"/>
                </a:solidFill>
                <a:latin typeface="Comic Sans MS" pitchFamily="66" charset="0"/>
              </a:rPr>
              <a:t>Re-tool the Plan!</a:t>
            </a:r>
          </a:p>
        </p:txBody>
      </p:sp>
      <p:sp>
        <p:nvSpPr>
          <p:cNvPr id="68633" name="Text Box 25"/>
          <p:cNvSpPr txBox="1">
            <a:spLocks noChangeArrowheads="1"/>
          </p:cNvSpPr>
          <p:nvPr/>
        </p:nvSpPr>
        <p:spPr bwMode="auto">
          <a:xfrm>
            <a:off x="6629400" y="2819400"/>
            <a:ext cx="1676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Crew &amp;     Schedule</a:t>
            </a:r>
          </a:p>
        </p:txBody>
      </p:sp>
      <p:sp>
        <p:nvSpPr>
          <p:cNvPr id="68634" name="Text Box 26"/>
          <p:cNvSpPr txBox="1">
            <a:spLocks noChangeArrowheads="1"/>
          </p:cNvSpPr>
          <p:nvPr/>
        </p:nvSpPr>
        <p:spPr bwMode="auto">
          <a:xfrm>
            <a:off x="6629400" y="4419600"/>
            <a:ext cx="16764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Dock    to     Dock</a:t>
            </a:r>
          </a:p>
        </p:txBody>
      </p:sp>
      <p:sp>
        <p:nvSpPr>
          <p:cNvPr id="68635" name="Text Box 27"/>
          <p:cNvSpPr txBox="1">
            <a:spLocks noChangeArrowheads="1"/>
          </p:cNvSpPr>
          <p:nvPr/>
        </p:nvSpPr>
        <p:spPr bwMode="auto">
          <a:xfrm>
            <a:off x="4724400" y="487680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Power</a:t>
            </a:r>
          </a:p>
        </p:txBody>
      </p:sp>
      <p:sp>
        <p:nvSpPr>
          <p:cNvPr id="68636" name="Text Box 28"/>
          <p:cNvSpPr txBox="1">
            <a:spLocks noChangeArrowheads="1"/>
          </p:cNvSpPr>
          <p:nvPr/>
        </p:nvSpPr>
        <p:spPr bwMode="auto">
          <a:xfrm>
            <a:off x="228600" y="2286000"/>
            <a:ext cx="426720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</a:rPr>
              <a:t>  </a:t>
            </a: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Communication 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 Customer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 Superintendant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 Trainmasters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 Train Crew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800" b="1" dirty="0">
                <a:solidFill>
                  <a:schemeClr val="bg1"/>
                </a:solidFill>
                <a:latin typeface="Comic Sans MS" pitchFamily="66" charset="0"/>
              </a:rPr>
              <a:t>  Monitor Results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  <a:latin typeface="Comic Sans MS" pitchFamily="66" charset="0"/>
              </a:rPr>
              <a:t> 	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8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8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8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8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8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8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8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G_0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18, 2008</a:t>
            </a:r>
          </a:p>
        </p:txBody>
      </p:sp>
      <p:sp>
        <p:nvSpPr>
          <p:cNvPr id="3891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9495091-A137-4CC9-B00B-130AA552FCEF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27</a:t>
            </a:fld>
            <a:endParaRPr lang="en-US" alt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924800" cy="685800"/>
          </a:xfrm>
        </p:spPr>
        <p:txBody>
          <a:bodyPr/>
          <a:lstStyle/>
          <a:p>
            <a:r>
              <a:rPr lang="en-US" sz="4600"/>
              <a:t> </a:t>
            </a:r>
            <a:endParaRPr lang="en-US" sz="3200">
              <a:latin typeface="Arial" charset="0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0"/>
            <a:ext cx="7086600" cy="4343400"/>
          </a:xfrm>
        </p:spPr>
        <p:txBody>
          <a:bodyPr/>
          <a:lstStyle/>
          <a:p>
            <a:pPr marL="290513" indent="-290513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Char char="§"/>
            </a:pPr>
            <a:endParaRPr lang="en-US" sz="1400" b="1"/>
          </a:p>
          <a:p>
            <a:pPr marL="290513" indent="-290513" algn="ctr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8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What  Did You Just See?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November 18, 2008</a:t>
            </a:r>
          </a:p>
        </p:txBody>
      </p:sp>
      <p:pic>
        <p:nvPicPr>
          <p:cNvPr id="39938" name="Picture 2" descr="IMG_02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7925" y="-2789238"/>
            <a:ext cx="16581438" cy="12436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81922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02A268C-0A63-409C-BAEF-85FA560D2DD3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29</a:t>
            </a:fld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924800" cy="685800"/>
          </a:xfrm>
        </p:spPr>
        <p:txBody>
          <a:bodyPr/>
          <a:lstStyle/>
          <a:p>
            <a:r>
              <a:rPr lang="en-US" sz="4600" dirty="0"/>
              <a:t> </a:t>
            </a:r>
            <a:endParaRPr lang="en-US" sz="3200" dirty="0">
              <a:latin typeface="Arial" charset="0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1295400"/>
            <a:ext cx="7086600" cy="4343400"/>
          </a:xfrm>
        </p:spPr>
        <p:txBody>
          <a:bodyPr/>
          <a:lstStyle/>
          <a:p>
            <a:pPr marL="290513" indent="-290513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Char char="§"/>
            </a:pPr>
            <a:endParaRPr lang="en-US" sz="1400" b="1" dirty="0"/>
          </a:p>
          <a:p>
            <a:pPr marL="290513" indent="-290513" algn="ctr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8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1925" name="Group 5"/>
          <p:cNvGrpSpPr>
            <a:grpSpLocks noChangeAspect="1"/>
          </p:cNvGrpSpPr>
          <p:nvPr/>
        </p:nvGrpSpPr>
        <p:grpSpPr bwMode="auto">
          <a:xfrm>
            <a:off x="304800" y="1066800"/>
            <a:ext cx="3352800" cy="4157663"/>
            <a:chOff x="192" y="1872"/>
            <a:chExt cx="960" cy="1995"/>
          </a:xfrm>
        </p:grpSpPr>
        <p:sp>
          <p:nvSpPr>
            <p:cNvPr id="81926" name="AutoShape 6"/>
            <p:cNvSpPr>
              <a:spLocks noChangeAspect="1" noChangeArrowheads="1" noTextEdit="1"/>
            </p:cNvSpPr>
            <p:nvPr/>
          </p:nvSpPr>
          <p:spPr bwMode="auto">
            <a:xfrm>
              <a:off x="192" y="1872"/>
              <a:ext cx="960" cy="1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27" name="Freeform 7"/>
            <p:cNvSpPr>
              <a:spLocks/>
            </p:cNvSpPr>
            <p:nvPr/>
          </p:nvSpPr>
          <p:spPr bwMode="auto">
            <a:xfrm>
              <a:off x="520" y="2293"/>
              <a:ext cx="266" cy="812"/>
            </a:xfrm>
            <a:custGeom>
              <a:avLst/>
              <a:gdLst/>
              <a:ahLst/>
              <a:cxnLst>
                <a:cxn ang="0">
                  <a:pos x="1058" y="19"/>
                </a:cxn>
                <a:cxn ang="0">
                  <a:pos x="1024" y="9"/>
                </a:cxn>
                <a:cxn ang="0">
                  <a:pos x="905" y="0"/>
                </a:cxn>
                <a:cxn ang="0">
                  <a:pos x="705" y="27"/>
                </a:cxn>
                <a:cxn ang="0">
                  <a:pos x="671" y="39"/>
                </a:cxn>
                <a:cxn ang="0">
                  <a:pos x="604" y="73"/>
                </a:cxn>
                <a:cxn ang="0">
                  <a:pos x="475" y="153"/>
                </a:cxn>
                <a:cxn ang="0">
                  <a:pos x="454" y="174"/>
                </a:cxn>
                <a:cxn ang="0">
                  <a:pos x="445" y="187"/>
                </a:cxn>
                <a:cxn ang="0">
                  <a:pos x="436" y="195"/>
                </a:cxn>
                <a:cxn ang="0">
                  <a:pos x="430" y="211"/>
                </a:cxn>
                <a:cxn ang="0">
                  <a:pos x="255" y="476"/>
                </a:cxn>
                <a:cxn ang="0">
                  <a:pos x="212" y="561"/>
                </a:cxn>
                <a:cxn ang="0">
                  <a:pos x="98" y="915"/>
                </a:cxn>
                <a:cxn ang="0">
                  <a:pos x="28" y="1251"/>
                </a:cxn>
                <a:cxn ang="0">
                  <a:pos x="0" y="1609"/>
                </a:cxn>
                <a:cxn ang="0">
                  <a:pos x="12" y="1838"/>
                </a:cxn>
                <a:cxn ang="0">
                  <a:pos x="64" y="2039"/>
                </a:cxn>
                <a:cxn ang="0">
                  <a:pos x="102" y="2131"/>
                </a:cxn>
                <a:cxn ang="0">
                  <a:pos x="150" y="2210"/>
                </a:cxn>
                <a:cxn ang="0">
                  <a:pos x="212" y="2280"/>
                </a:cxn>
                <a:cxn ang="0">
                  <a:pos x="282" y="2339"/>
                </a:cxn>
                <a:cxn ang="0">
                  <a:pos x="362" y="2384"/>
                </a:cxn>
                <a:cxn ang="0">
                  <a:pos x="442" y="2418"/>
                </a:cxn>
                <a:cxn ang="0">
                  <a:pos x="525" y="2433"/>
                </a:cxn>
                <a:cxn ang="0">
                  <a:pos x="613" y="2436"/>
                </a:cxn>
                <a:cxn ang="0">
                  <a:pos x="743" y="2420"/>
                </a:cxn>
                <a:cxn ang="0">
                  <a:pos x="855" y="2390"/>
                </a:cxn>
                <a:cxn ang="0">
                  <a:pos x="926" y="2359"/>
                </a:cxn>
                <a:cxn ang="0">
                  <a:pos x="1015" y="2299"/>
                </a:cxn>
                <a:cxn ang="0">
                  <a:pos x="1039" y="2271"/>
                </a:cxn>
                <a:cxn ang="0">
                  <a:pos x="1076" y="2207"/>
                </a:cxn>
                <a:cxn ang="0">
                  <a:pos x="1113" y="2048"/>
                </a:cxn>
                <a:cxn ang="0">
                  <a:pos x="1110" y="1886"/>
                </a:cxn>
                <a:cxn ang="0">
                  <a:pos x="1064" y="1722"/>
                </a:cxn>
                <a:cxn ang="0">
                  <a:pos x="1012" y="1593"/>
                </a:cxn>
                <a:cxn ang="0">
                  <a:pos x="880" y="1377"/>
                </a:cxn>
                <a:cxn ang="0">
                  <a:pos x="841" y="1294"/>
                </a:cxn>
                <a:cxn ang="0">
                  <a:pos x="801" y="1132"/>
                </a:cxn>
                <a:cxn ang="0">
                  <a:pos x="791" y="1056"/>
                </a:cxn>
                <a:cxn ang="0">
                  <a:pos x="791" y="1020"/>
                </a:cxn>
                <a:cxn ang="0">
                  <a:pos x="795" y="990"/>
                </a:cxn>
                <a:cxn ang="0">
                  <a:pos x="809" y="934"/>
                </a:cxn>
                <a:cxn ang="0">
                  <a:pos x="835" y="889"/>
                </a:cxn>
                <a:cxn ang="0">
                  <a:pos x="893" y="818"/>
                </a:cxn>
                <a:cxn ang="0">
                  <a:pos x="923" y="794"/>
                </a:cxn>
                <a:cxn ang="0">
                  <a:pos x="951" y="778"/>
                </a:cxn>
                <a:cxn ang="0">
                  <a:pos x="1198" y="666"/>
                </a:cxn>
                <a:cxn ang="0">
                  <a:pos x="1226" y="648"/>
                </a:cxn>
                <a:cxn ang="0">
                  <a:pos x="1248" y="628"/>
                </a:cxn>
                <a:cxn ang="0">
                  <a:pos x="1282" y="583"/>
                </a:cxn>
                <a:cxn ang="0">
                  <a:pos x="1308" y="535"/>
                </a:cxn>
                <a:cxn ang="0">
                  <a:pos x="1328" y="480"/>
                </a:cxn>
                <a:cxn ang="0">
                  <a:pos x="1334" y="421"/>
                </a:cxn>
                <a:cxn ang="0">
                  <a:pos x="1330" y="357"/>
                </a:cxn>
                <a:cxn ang="0">
                  <a:pos x="1290" y="223"/>
                </a:cxn>
                <a:cxn ang="0">
                  <a:pos x="1260" y="165"/>
                </a:cxn>
                <a:cxn ang="0">
                  <a:pos x="1220" y="116"/>
                </a:cxn>
                <a:cxn ang="0">
                  <a:pos x="1174" y="76"/>
                </a:cxn>
                <a:cxn ang="0">
                  <a:pos x="1119" y="43"/>
                </a:cxn>
                <a:cxn ang="0">
                  <a:pos x="1058" y="19"/>
                </a:cxn>
              </a:cxnLst>
              <a:rect l="0" t="0" r="r" b="b"/>
              <a:pathLst>
                <a:path w="1334" h="2436">
                  <a:moveTo>
                    <a:pt x="1058" y="19"/>
                  </a:moveTo>
                  <a:lnTo>
                    <a:pt x="1024" y="9"/>
                  </a:lnTo>
                  <a:lnTo>
                    <a:pt x="905" y="0"/>
                  </a:lnTo>
                  <a:lnTo>
                    <a:pt x="705" y="27"/>
                  </a:lnTo>
                  <a:lnTo>
                    <a:pt x="671" y="39"/>
                  </a:lnTo>
                  <a:lnTo>
                    <a:pt x="604" y="73"/>
                  </a:lnTo>
                  <a:lnTo>
                    <a:pt x="475" y="153"/>
                  </a:lnTo>
                  <a:lnTo>
                    <a:pt x="454" y="174"/>
                  </a:lnTo>
                  <a:lnTo>
                    <a:pt x="445" y="187"/>
                  </a:lnTo>
                  <a:lnTo>
                    <a:pt x="436" y="195"/>
                  </a:lnTo>
                  <a:lnTo>
                    <a:pt x="430" y="211"/>
                  </a:lnTo>
                  <a:lnTo>
                    <a:pt x="255" y="476"/>
                  </a:lnTo>
                  <a:lnTo>
                    <a:pt x="212" y="561"/>
                  </a:lnTo>
                  <a:lnTo>
                    <a:pt x="98" y="915"/>
                  </a:lnTo>
                  <a:lnTo>
                    <a:pt x="28" y="1251"/>
                  </a:lnTo>
                  <a:lnTo>
                    <a:pt x="0" y="1609"/>
                  </a:lnTo>
                  <a:lnTo>
                    <a:pt x="12" y="1838"/>
                  </a:lnTo>
                  <a:lnTo>
                    <a:pt x="64" y="2039"/>
                  </a:lnTo>
                  <a:lnTo>
                    <a:pt x="102" y="2131"/>
                  </a:lnTo>
                  <a:lnTo>
                    <a:pt x="150" y="2210"/>
                  </a:lnTo>
                  <a:lnTo>
                    <a:pt x="212" y="2280"/>
                  </a:lnTo>
                  <a:lnTo>
                    <a:pt x="282" y="2339"/>
                  </a:lnTo>
                  <a:lnTo>
                    <a:pt x="362" y="2384"/>
                  </a:lnTo>
                  <a:lnTo>
                    <a:pt x="442" y="2418"/>
                  </a:lnTo>
                  <a:lnTo>
                    <a:pt x="525" y="2433"/>
                  </a:lnTo>
                  <a:lnTo>
                    <a:pt x="613" y="2436"/>
                  </a:lnTo>
                  <a:lnTo>
                    <a:pt x="743" y="2420"/>
                  </a:lnTo>
                  <a:lnTo>
                    <a:pt x="855" y="2390"/>
                  </a:lnTo>
                  <a:lnTo>
                    <a:pt x="926" y="2359"/>
                  </a:lnTo>
                  <a:lnTo>
                    <a:pt x="1015" y="2299"/>
                  </a:lnTo>
                  <a:lnTo>
                    <a:pt x="1039" y="2271"/>
                  </a:lnTo>
                  <a:lnTo>
                    <a:pt x="1076" y="2207"/>
                  </a:lnTo>
                  <a:lnTo>
                    <a:pt x="1113" y="2048"/>
                  </a:lnTo>
                  <a:lnTo>
                    <a:pt x="1110" y="1886"/>
                  </a:lnTo>
                  <a:lnTo>
                    <a:pt x="1064" y="1722"/>
                  </a:lnTo>
                  <a:lnTo>
                    <a:pt x="1012" y="1593"/>
                  </a:lnTo>
                  <a:lnTo>
                    <a:pt x="880" y="1377"/>
                  </a:lnTo>
                  <a:lnTo>
                    <a:pt x="841" y="1294"/>
                  </a:lnTo>
                  <a:lnTo>
                    <a:pt x="801" y="1132"/>
                  </a:lnTo>
                  <a:lnTo>
                    <a:pt x="791" y="1056"/>
                  </a:lnTo>
                  <a:lnTo>
                    <a:pt x="791" y="1020"/>
                  </a:lnTo>
                  <a:lnTo>
                    <a:pt x="795" y="990"/>
                  </a:lnTo>
                  <a:lnTo>
                    <a:pt x="809" y="934"/>
                  </a:lnTo>
                  <a:lnTo>
                    <a:pt x="835" y="889"/>
                  </a:lnTo>
                  <a:lnTo>
                    <a:pt x="893" y="818"/>
                  </a:lnTo>
                  <a:lnTo>
                    <a:pt x="923" y="794"/>
                  </a:lnTo>
                  <a:lnTo>
                    <a:pt x="951" y="778"/>
                  </a:lnTo>
                  <a:lnTo>
                    <a:pt x="1198" y="666"/>
                  </a:lnTo>
                  <a:lnTo>
                    <a:pt x="1226" y="648"/>
                  </a:lnTo>
                  <a:lnTo>
                    <a:pt x="1248" y="628"/>
                  </a:lnTo>
                  <a:lnTo>
                    <a:pt x="1282" y="583"/>
                  </a:lnTo>
                  <a:lnTo>
                    <a:pt x="1308" y="535"/>
                  </a:lnTo>
                  <a:lnTo>
                    <a:pt x="1328" y="480"/>
                  </a:lnTo>
                  <a:lnTo>
                    <a:pt x="1334" y="421"/>
                  </a:lnTo>
                  <a:lnTo>
                    <a:pt x="1330" y="357"/>
                  </a:lnTo>
                  <a:lnTo>
                    <a:pt x="1290" y="223"/>
                  </a:lnTo>
                  <a:lnTo>
                    <a:pt x="1260" y="165"/>
                  </a:lnTo>
                  <a:lnTo>
                    <a:pt x="1220" y="116"/>
                  </a:lnTo>
                  <a:lnTo>
                    <a:pt x="1174" y="76"/>
                  </a:lnTo>
                  <a:lnTo>
                    <a:pt x="1119" y="43"/>
                  </a:lnTo>
                  <a:lnTo>
                    <a:pt x="1058" y="1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28" name="Freeform 8"/>
            <p:cNvSpPr>
              <a:spLocks/>
            </p:cNvSpPr>
            <p:nvPr/>
          </p:nvSpPr>
          <p:spPr bwMode="auto">
            <a:xfrm>
              <a:off x="746" y="2040"/>
              <a:ext cx="215" cy="400"/>
            </a:xfrm>
            <a:custGeom>
              <a:avLst/>
              <a:gdLst/>
              <a:ahLst/>
              <a:cxnLst>
                <a:cxn ang="0">
                  <a:pos x="865" y="61"/>
                </a:cxn>
                <a:cxn ang="0">
                  <a:pos x="696" y="0"/>
                </a:cxn>
                <a:cxn ang="0">
                  <a:pos x="398" y="24"/>
                </a:cxn>
                <a:cxn ang="0">
                  <a:pos x="292" y="77"/>
                </a:cxn>
                <a:cxn ang="0">
                  <a:pos x="168" y="186"/>
                </a:cxn>
                <a:cxn ang="0">
                  <a:pos x="19" y="433"/>
                </a:cxn>
                <a:cxn ang="0">
                  <a:pos x="0" y="556"/>
                </a:cxn>
                <a:cxn ang="0">
                  <a:pos x="43" y="733"/>
                </a:cxn>
                <a:cxn ang="0">
                  <a:pos x="172" y="874"/>
                </a:cxn>
                <a:cxn ang="0">
                  <a:pos x="246" y="928"/>
                </a:cxn>
                <a:cxn ang="0">
                  <a:pos x="442" y="965"/>
                </a:cxn>
                <a:cxn ang="0">
                  <a:pos x="558" y="931"/>
                </a:cxn>
                <a:cxn ang="0">
                  <a:pos x="644" y="922"/>
                </a:cxn>
                <a:cxn ang="0">
                  <a:pos x="662" y="949"/>
                </a:cxn>
                <a:cxn ang="0">
                  <a:pos x="739" y="1141"/>
                </a:cxn>
                <a:cxn ang="0">
                  <a:pos x="785" y="1181"/>
                </a:cxn>
                <a:cxn ang="0">
                  <a:pos x="849" y="1200"/>
                </a:cxn>
                <a:cxn ang="0">
                  <a:pos x="907" y="1194"/>
                </a:cxn>
                <a:cxn ang="0">
                  <a:pos x="937" y="1160"/>
                </a:cxn>
                <a:cxn ang="0">
                  <a:pos x="941" y="1114"/>
                </a:cxn>
                <a:cxn ang="0">
                  <a:pos x="929" y="1093"/>
                </a:cxn>
                <a:cxn ang="0">
                  <a:pos x="885" y="1044"/>
                </a:cxn>
                <a:cxn ang="0">
                  <a:pos x="813" y="874"/>
                </a:cxn>
                <a:cxn ang="0">
                  <a:pos x="809" y="830"/>
                </a:cxn>
                <a:cxn ang="0">
                  <a:pos x="821" y="799"/>
                </a:cxn>
                <a:cxn ang="0">
                  <a:pos x="873" y="757"/>
                </a:cxn>
                <a:cxn ang="0">
                  <a:pos x="937" y="686"/>
                </a:cxn>
                <a:cxn ang="0">
                  <a:pos x="1021" y="593"/>
                </a:cxn>
                <a:cxn ang="0">
                  <a:pos x="1049" y="540"/>
                </a:cxn>
                <a:cxn ang="0">
                  <a:pos x="1075" y="411"/>
                </a:cxn>
                <a:cxn ang="0">
                  <a:pos x="1067" y="281"/>
                </a:cxn>
                <a:cxn ang="0">
                  <a:pos x="957" y="134"/>
                </a:cxn>
              </a:cxnLst>
              <a:rect l="0" t="0" r="r" b="b"/>
              <a:pathLst>
                <a:path w="1075" h="1200">
                  <a:moveTo>
                    <a:pt x="957" y="134"/>
                  </a:moveTo>
                  <a:lnTo>
                    <a:pt x="865" y="61"/>
                  </a:lnTo>
                  <a:lnTo>
                    <a:pt x="757" y="12"/>
                  </a:lnTo>
                  <a:lnTo>
                    <a:pt x="696" y="0"/>
                  </a:lnTo>
                  <a:lnTo>
                    <a:pt x="530" y="0"/>
                  </a:lnTo>
                  <a:lnTo>
                    <a:pt x="398" y="24"/>
                  </a:lnTo>
                  <a:lnTo>
                    <a:pt x="362" y="37"/>
                  </a:lnTo>
                  <a:lnTo>
                    <a:pt x="292" y="77"/>
                  </a:lnTo>
                  <a:lnTo>
                    <a:pt x="226" y="128"/>
                  </a:lnTo>
                  <a:lnTo>
                    <a:pt x="168" y="186"/>
                  </a:lnTo>
                  <a:lnTo>
                    <a:pt x="77" y="305"/>
                  </a:lnTo>
                  <a:lnTo>
                    <a:pt x="19" y="433"/>
                  </a:lnTo>
                  <a:lnTo>
                    <a:pt x="3" y="494"/>
                  </a:lnTo>
                  <a:lnTo>
                    <a:pt x="0" y="556"/>
                  </a:lnTo>
                  <a:lnTo>
                    <a:pt x="6" y="619"/>
                  </a:lnTo>
                  <a:lnTo>
                    <a:pt x="43" y="733"/>
                  </a:lnTo>
                  <a:lnTo>
                    <a:pt x="80" y="785"/>
                  </a:lnTo>
                  <a:lnTo>
                    <a:pt x="172" y="874"/>
                  </a:lnTo>
                  <a:lnTo>
                    <a:pt x="230" y="922"/>
                  </a:lnTo>
                  <a:lnTo>
                    <a:pt x="246" y="928"/>
                  </a:lnTo>
                  <a:lnTo>
                    <a:pt x="402" y="965"/>
                  </a:lnTo>
                  <a:lnTo>
                    <a:pt x="442" y="965"/>
                  </a:lnTo>
                  <a:lnTo>
                    <a:pt x="482" y="959"/>
                  </a:lnTo>
                  <a:lnTo>
                    <a:pt x="558" y="931"/>
                  </a:lnTo>
                  <a:lnTo>
                    <a:pt x="628" y="919"/>
                  </a:lnTo>
                  <a:lnTo>
                    <a:pt x="644" y="922"/>
                  </a:lnTo>
                  <a:lnTo>
                    <a:pt x="650" y="928"/>
                  </a:lnTo>
                  <a:lnTo>
                    <a:pt x="662" y="949"/>
                  </a:lnTo>
                  <a:lnTo>
                    <a:pt x="702" y="1084"/>
                  </a:lnTo>
                  <a:lnTo>
                    <a:pt x="739" y="1141"/>
                  </a:lnTo>
                  <a:lnTo>
                    <a:pt x="760" y="1163"/>
                  </a:lnTo>
                  <a:lnTo>
                    <a:pt x="785" y="1181"/>
                  </a:lnTo>
                  <a:lnTo>
                    <a:pt x="815" y="1194"/>
                  </a:lnTo>
                  <a:lnTo>
                    <a:pt x="849" y="1200"/>
                  </a:lnTo>
                  <a:lnTo>
                    <a:pt x="883" y="1200"/>
                  </a:lnTo>
                  <a:lnTo>
                    <a:pt x="907" y="1194"/>
                  </a:lnTo>
                  <a:lnTo>
                    <a:pt x="925" y="1181"/>
                  </a:lnTo>
                  <a:lnTo>
                    <a:pt x="937" y="1160"/>
                  </a:lnTo>
                  <a:lnTo>
                    <a:pt x="943" y="1135"/>
                  </a:lnTo>
                  <a:lnTo>
                    <a:pt x="941" y="1114"/>
                  </a:lnTo>
                  <a:lnTo>
                    <a:pt x="937" y="1102"/>
                  </a:lnTo>
                  <a:lnTo>
                    <a:pt x="929" y="1093"/>
                  </a:lnTo>
                  <a:lnTo>
                    <a:pt x="911" y="1068"/>
                  </a:lnTo>
                  <a:lnTo>
                    <a:pt x="885" y="1044"/>
                  </a:lnTo>
                  <a:lnTo>
                    <a:pt x="846" y="971"/>
                  </a:lnTo>
                  <a:lnTo>
                    <a:pt x="813" y="874"/>
                  </a:lnTo>
                  <a:lnTo>
                    <a:pt x="809" y="852"/>
                  </a:lnTo>
                  <a:lnTo>
                    <a:pt x="809" y="830"/>
                  </a:lnTo>
                  <a:lnTo>
                    <a:pt x="813" y="815"/>
                  </a:lnTo>
                  <a:lnTo>
                    <a:pt x="821" y="799"/>
                  </a:lnTo>
                  <a:lnTo>
                    <a:pt x="843" y="779"/>
                  </a:lnTo>
                  <a:lnTo>
                    <a:pt x="873" y="757"/>
                  </a:lnTo>
                  <a:lnTo>
                    <a:pt x="905" y="726"/>
                  </a:lnTo>
                  <a:lnTo>
                    <a:pt x="937" y="686"/>
                  </a:lnTo>
                  <a:lnTo>
                    <a:pt x="981" y="644"/>
                  </a:lnTo>
                  <a:lnTo>
                    <a:pt x="1021" y="593"/>
                  </a:lnTo>
                  <a:lnTo>
                    <a:pt x="1037" y="568"/>
                  </a:lnTo>
                  <a:lnTo>
                    <a:pt x="1049" y="540"/>
                  </a:lnTo>
                  <a:lnTo>
                    <a:pt x="1057" y="510"/>
                  </a:lnTo>
                  <a:lnTo>
                    <a:pt x="1075" y="411"/>
                  </a:lnTo>
                  <a:lnTo>
                    <a:pt x="1075" y="342"/>
                  </a:lnTo>
                  <a:lnTo>
                    <a:pt x="1067" y="281"/>
                  </a:lnTo>
                  <a:lnTo>
                    <a:pt x="1043" y="225"/>
                  </a:lnTo>
                  <a:lnTo>
                    <a:pt x="957" y="13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29" name="Freeform 9"/>
            <p:cNvSpPr>
              <a:spLocks/>
            </p:cNvSpPr>
            <p:nvPr/>
          </p:nvSpPr>
          <p:spPr bwMode="auto">
            <a:xfrm>
              <a:off x="643" y="2895"/>
              <a:ext cx="145" cy="944"/>
            </a:xfrm>
            <a:custGeom>
              <a:avLst/>
              <a:gdLst/>
              <a:ahLst/>
              <a:cxnLst>
                <a:cxn ang="0">
                  <a:pos x="28" y="51"/>
                </a:cxn>
                <a:cxn ang="0">
                  <a:pos x="6" y="97"/>
                </a:cxn>
                <a:cxn ang="0">
                  <a:pos x="74" y="848"/>
                </a:cxn>
                <a:cxn ang="0">
                  <a:pos x="182" y="1317"/>
                </a:cxn>
                <a:cxn ang="0">
                  <a:pos x="114" y="1711"/>
                </a:cxn>
                <a:cxn ang="0">
                  <a:pos x="148" y="2045"/>
                </a:cxn>
                <a:cxn ang="0">
                  <a:pos x="148" y="2246"/>
                </a:cxn>
                <a:cxn ang="0">
                  <a:pos x="132" y="2288"/>
                </a:cxn>
                <a:cxn ang="0">
                  <a:pos x="78" y="2387"/>
                </a:cxn>
                <a:cxn ang="0">
                  <a:pos x="78" y="2438"/>
                </a:cxn>
                <a:cxn ang="0">
                  <a:pos x="108" y="2496"/>
                </a:cxn>
                <a:cxn ang="0">
                  <a:pos x="222" y="2567"/>
                </a:cxn>
                <a:cxn ang="0">
                  <a:pos x="307" y="2606"/>
                </a:cxn>
                <a:cxn ang="0">
                  <a:pos x="326" y="2624"/>
                </a:cxn>
                <a:cxn ang="0">
                  <a:pos x="334" y="2660"/>
                </a:cxn>
                <a:cxn ang="0">
                  <a:pos x="362" y="2701"/>
                </a:cxn>
                <a:cxn ang="0">
                  <a:pos x="424" y="2789"/>
                </a:cxn>
                <a:cxn ang="0">
                  <a:pos x="485" y="2832"/>
                </a:cxn>
                <a:cxn ang="0">
                  <a:pos x="601" y="2822"/>
                </a:cxn>
                <a:cxn ang="0">
                  <a:pos x="683" y="2789"/>
                </a:cxn>
                <a:cxn ang="0">
                  <a:pos x="709" y="2765"/>
                </a:cxn>
                <a:cxn ang="0">
                  <a:pos x="721" y="2733"/>
                </a:cxn>
                <a:cxn ang="0">
                  <a:pos x="709" y="2679"/>
                </a:cxn>
                <a:cxn ang="0">
                  <a:pos x="653" y="2606"/>
                </a:cxn>
                <a:cxn ang="0">
                  <a:pos x="457" y="2478"/>
                </a:cxn>
                <a:cxn ang="0">
                  <a:pos x="386" y="2453"/>
                </a:cxn>
                <a:cxn ang="0">
                  <a:pos x="353" y="2420"/>
                </a:cxn>
                <a:cxn ang="0">
                  <a:pos x="340" y="2355"/>
                </a:cxn>
                <a:cxn ang="0">
                  <a:pos x="417" y="1684"/>
                </a:cxn>
                <a:cxn ang="0">
                  <a:pos x="396" y="1357"/>
                </a:cxn>
                <a:cxn ang="0">
                  <a:pos x="445" y="854"/>
                </a:cxn>
                <a:cxn ang="0">
                  <a:pos x="390" y="253"/>
                </a:cxn>
                <a:cxn ang="0">
                  <a:pos x="344" y="140"/>
                </a:cxn>
                <a:cxn ang="0">
                  <a:pos x="274" y="60"/>
                </a:cxn>
                <a:cxn ang="0">
                  <a:pos x="166" y="2"/>
                </a:cxn>
                <a:cxn ang="0">
                  <a:pos x="98" y="2"/>
                </a:cxn>
                <a:cxn ang="0">
                  <a:pos x="58" y="18"/>
                </a:cxn>
              </a:cxnLst>
              <a:rect l="0" t="0" r="r" b="b"/>
              <a:pathLst>
                <a:path w="721" h="2834">
                  <a:moveTo>
                    <a:pt x="58" y="18"/>
                  </a:moveTo>
                  <a:lnTo>
                    <a:pt x="28" y="51"/>
                  </a:lnTo>
                  <a:lnTo>
                    <a:pt x="16" y="73"/>
                  </a:lnTo>
                  <a:lnTo>
                    <a:pt x="6" y="97"/>
                  </a:lnTo>
                  <a:lnTo>
                    <a:pt x="0" y="127"/>
                  </a:lnTo>
                  <a:lnTo>
                    <a:pt x="74" y="848"/>
                  </a:lnTo>
                  <a:lnTo>
                    <a:pt x="166" y="1216"/>
                  </a:lnTo>
                  <a:lnTo>
                    <a:pt x="182" y="1317"/>
                  </a:lnTo>
                  <a:lnTo>
                    <a:pt x="182" y="1376"/>
                  </a:lnTo>
                  <a:lnTo>
                    <a:pt x="114" y="1711"/>
                  </a:lnTo>
                  <a:lnTo>
                    <a:pt x="110" y="1791"/>
                  </a:lnTo>
                  <a:lnTo>
                    <a:pt x="148" y="2045"/>
                  </a:lnTo>
                  <a:lnTo>
                    <a:pt x="154" y="2199"/>
                  </a:lnTo>
                  <a:lnTo>
                    <a:pt x="148" y="2246"/>
                  </a:lnTo>
                  <a:lnTo>
                    <a:pt x="142" y="2267"/>
                  </a:lnTo>
                  <a:lnTo>
                    <a:pt x="132" y="2288"/>
                  </a:lnTo>
                  <a:lnTo>
                    <a:pt x="86" y="2367"/>
                  </a:lnTo>
                  <a:lnTo>
                    <a:pt x="78" y="2387"/>
                  </a:lnTo>
                  <a:lnTo>
                    <a:pt x="74" y="2405"/>
                  </a:lnTo>
                  <a:lnTo>
                    <a:pt x="78" y="2438"/>
                  </a:lnTo>
                  <a:lnTo>
                    <a:pt x="90" y="2468"/>
                  </a:lnTo>
                  <a:lnTo>
                    <a:pt x="108" y="2496"/>
                  </a:lnTo>
                  <a:lnTo>
                    <a:pt x="154" y="2533"/>
                  </a:lnTo>
                  <a:lnTo>
                    <a:pt x="222" y="2567"/>
                  </a:lnTo>
                  <a:lnTo>
                    <a:pt x="270" y="2585"/>
                  </a:lnTo>
                  <a:lnTo>
                    <a:pt x="307" y="2606"/>
                  </a:lnTo>
                  <a:lnTo>
                    <a:pt x="320" y="2615"/>
                  </a:lnTo>
                  <a:lnTo>
                    <a:pt x="326" y="2624"/>
                  </a:lnTo>
                  <a:lnTo>
                    <a:pt x="332" y="2642"/>
                  </a:lnTo>
                  <a:lnTo>
                    <a:pt x="334" y="2660"/>
                  </a:lnTo>
                  <a:lnTo>
                    <a:pt x="340" y="2673"/>
                  </a:lnTo>
                  <a:lnTo>
                    <a:pt x="362" y="2701"/>
                  </a:lnTo>
                  <a:lnTo>
                    <a:pt x="374" y="2721"/>
                  </a:lnTo>
                  <a:lnTo>
                    <a:pt x="424" y="2789"/>
                  </a:lnTo>
                  <a:lnTo>
                    <a:pt x="463" y="2822"/>
                  </a:lnTo>
                  <a:lnTo>
                    <a:pt x="485" y="2832"/>
                  </a:lnTo>
                  <a:lnTo>
                    <a:pt x="537" y="2834"/>
                  </a:lnTo>
                  <a:lnTo>
                    <a:pt x="601" y="2822"/>
                  </a:lnTo>
                  <a:lnTo>
                    <a:pt x="659" y="2801"/>
                  </a:lnTo>
                  <a:lnTo>
                    <a:pt x="683" y="2789"/>
                  </a:lnTo>
                  <a:lnTo>
                    <a:pt x="699" y="2777"/>
                  </a:lnTo>
                  <a:lnTo>
                    <a:pt x="709" y="2765"/>
                  </a:lnTo>
                  <a:lnTo>
                    <a:pt x="717" y="2749"/>
                  </a:lnTo>
                  <a:lnTo>
                    <a:pt x="721" y="2733"/>
                  </a:lnTo>
                  <a:lnTo>
                    <a:pt x="715" y="2697"/>
                  </a:lnTo>
                  <a:lnTo>
                    <a:pt x="709" y="2679"/>
                  </a:lnTo>
                  <a:lnTo>
                    <a:pt x="687" y="2642"/>
                  </a:lnTo>
                  <a:lnTo>
                    <a:pt x="653" y="2606"/>
                  </a:lnTo>
                  <a:lnTo>
                    <a:pt x="503" y="2502"/>
                  </a:lnTo>
                  <a:lnTo>
                    <a:pt x="457" y="2478"/>
                  </a:lnTo>
                  <a:lnTo>
                    <a:pt x="408" y="2462"/>
                  </a:lnTo>
                  <a:lnTo>
                    <a:pt x="386" y="2453"/>
                  </a:lnTo>
                  <a:lnTo>
                    <a:pt x="368" y="2438"/>
                  </a:lnTo>
                  <a:lnTo>
                    <a:pt x="353" y="2420"/>
                  </a:lnTo>
                  <a:lnTo>
                    <a:pt x="344" y="2393"/>
                  </a:lnTo>
                  <a:lnTo>
                    <a:pt x="340" y="2355"/>
                  </a:lnTo>
                  <a:lnTo>
                    <a:pt x="405" y="2001"/>
                  </a:lnTo>
                  <a:lnTo>
                    <a:pt x="417" y="1684"/>
                  </a:lnTo>
                  <a:lnTo>
                    <a:pt x="393" y="1446"/>
                  </a:lnTo>
                  <a:lnTo>
                    <a:pt x="396" y="1357"/>
                  </a:lnTo>
                  <a:lnTo>
                    <a:pt x="439" y="1028"/>
                  </a:lnTo>
                  <a:lnTo>
                    <a:pt x="445" y="854"/>
                  </a:lnTo>
                  <a:lnTo>
                    <a:pt x="436" y="554"/>
                  </a:lnTo>
                  <a:lnTo>
                    <a:pt x="390" y="253"/>
                  </a:lnTo>
                  <a:lnTo>
                    <a:pt x="362" y="174"/>
                  </a:lnTo>
                  <a:lnTo>
                    <a:pt x="344" y="140"/>
                  </a:lnTo>
                  <a:lnTo>
                    <a:pt x="301" y="85"/>
                  </a:lnTo>
                  <a:lnTo>
                    <a:pt x="274" y="60"/>
                  </a:lnTo>
                  <a:lnTo>
                    <a:pt x="218" y="24"/>
                  </a:lnTo>
                  <a:lnTo>
                    <a:pt x="166" y="2"/>
                  </a:lnTo>
                  <a:lnTo>
                    <a:pt x="142" y="0"/>
                  </a:lnTo>
                  <a:lnTo>
                    <a:pt x="98" y="2"/>
                  </a:lnTo>
                  <a:lnTo>
                    <a:pt x="78" y="8"/>
                  </a:lnTo>
                  <a:lnTo>
                    <a:pt x="58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30" name="Freeform 10"/>
            <p:cNvSpPr>
              <a:spLocks/>
            </p:cNvSpPr>
            <p:nvPr/>
          </p:nvSpPr>
          <p:spPr bwMode="auto">
            <a:xfrm>
              <a:off x="558" y="2876"/>
              <a:ext cx="134" cy="983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14" y="16"/>
                </a:cxn>
                <a:cxn ang="0">
                  <a:pos x="74" y="46"/>
                </a:cxn>
                <a:cxn ang="0">
                  <a:pos x="26" y="123"/>
                </a:cxn>
                <a:cxn ang="0">
                  <a:pos x="0" y="220"/>
                </a:cxn>
                <a:cxn ang="0">
                  <a:pos x="32" y="629"/>
                </a:cxn>
                <a:cxn ang="0">
                  <a:pos x="111" y="1197"/>
                </a:cxn>
                <a:cxn ang="0">
                  <a:pos x="98" y="1252"/>
                </a:cxn>
                <a:cxn ang="0">
                  <a:pos x="86" y="1270"/>
                </a:cxn>
                <a:cxn ang="0">
                  <a:pos x="40" y="1511"/>
                </a:cxn>
                <a:cxn ang="0">
                  <a:pos x="34" y="1786"/>
                </a:cxn>
                <a:cxn ang="0">
                  <a:pos x="148" y="2253"/>
                </a:cxn>
                <a:cxn ang="0">
                  <a:pos x="144" y="2308"/>
                </a:cxn>
                <a:cxn ang="0">
                  <a:pos x="114" y="2356"/>
                </a:cxn>
                <a:cxn ang="0">
                  <a:pos x="68" y="2411"/>
                </a:cxn>
                <a:cxn ang="0">
                  <a:pos x="32" y="2528"/>
                </a:cxn>
                <a:cxn ang="0">
                  <a:pos x="34" y="2570"/>
                </a:cxn>
                <a:cxn ang="0">
                  <a:pos x="111" y="2637"/>
                </a:cxn>
                <a:cxn ang="0">
                  <a:pos x="252" y="2797"/>
                </a:cxn>
                <a:cxn ang="0">
                  <a:pos x="310" y="2894"/>
                </a:cxn>
                <a:cxn ang="0">
                  <a:pos x="347" y="2918"/>
                </a:cxn>
                <a:cxn ang="0">
                  <a:pos x="515" y="2949"/>
                </a:cxn>
                <a:cxn ang="0">
                  <a:pos x="629" y="2918"/>
                </a:cxn>
                <a:cxn ang="0">
                  <a:pos x="651" y="2900"/>
                </a:cxn>
                <a:cxn ang="0">
                  <a:pos x="671" y="2860"/>
                </a:cxn>
                <a:cxn ang="0">
                  <a:pos x="669" y="2836"/>
                </a:cxn>
                <a:cxn ang="0">
                  <a:pos x="631" y="2793"/>
                </a:cxn>
                <a:cxn ang="0">
                  <a:pos x="435" y="2686"/>
                </a:cxn>
                <a:cxn ang="0">
                  <a:pos x="325" y="2546"/>
                </a:cxn>
                <a:cxn ang="0">
                  <a:pos x="304" y="2512"/>
                </a:cxn>
                <a:cxn ang="0">
                  <a:pos x="295" y="2455"/>
                </a:cxn>
                <a:cxn ang="0">
                  <a:pos x="310" y="1664"/>
                </a:cxn>
                <a:cxn ang="0">
                  <a:pos x="423" y="354"/>
                </a:cxn>
                <a:cxn ang="0">
                  <a:pos x="362" y="74"/>
                </a:cxn>
                <a:cxn ang="0">
                  <a:pos x="285" y="22"/>
                </a:cxn>
              </a:cxnLst>
              <a:rect l="0" t="0" r="r" b="b"/>
              <a:pathLst>
                <a:path w="671" h="2949">
                  <a:moveTo>
                    <a:pt x="221" y="3"/>
                  </a:moveTo>
                  <a:lnTo>
                    <a:pt x="160" y="0"/>
                  </a:lnTo>
                  <a:lnTo>
                    <a:pt x="136" y="6"/>
                  </a:lnTo>
                  <a:lnTo>
                    <a:pt x="114" y="16"/>
                  </a:lnTo>
                  <a:lnTo>
                    <a:pt x="92" y="30"/>
                  </a:lnTo>
                  <a:lnTo>
                    <a:pt x="74" y="46"/>
                  </a:lnTo>
                  <a:lnTo>
                    <a:pt x="56" y="68"/>
                  </a:lnTo>
                  <a:lnTo>
                    <a:pt x="26" y="123"/>
                  </a:lnTo>
                  <a:lnTo>
                    <a:pt x="6" y="183"/>
                  </a:lnTo>
                  <a:lnTo>
                    <a:pt x="0" y="220"/>
                  </a:lnTo>
                  <a:lnTo>
                    <a:pt x="0" y="354"/>
                  </a:lnTo>
                  <a:lnTo>
                    <a:pt x="32" y="629"/>
                  </a:lnTo>
                  <a:lnTo>
                    <a:pt x="108" y="1090"/>
                  </a:lnTo>
                  <a:lnTo>
                    <a:pt x="111" y="1197"/>
                  </a:lnTo>
                  <a:lnTo>
                    <a:pt x="105" y="1239"/>
                  </a:lnTo>
                  <a:lnTo>
                    <a:pt x="98" y="1252"/>
                  </a:lnTo>
                  <a:lnTo>
                    <a:pt x="96" y="1260"/>
                  </a:lnTo>
                  <a:lnTo>
                    <a:pt x="86" y="1270"/>
                  </a:lnTo>
                  <a:lnTo>
                    <a:pt x="74" y="1304"/>
                  </a:lnTo>
                  <a:lnTo>
                    <a:pt x="40" y="1511"/>
                  </a:lnTo>
                  <a:lnTo>
                    <a:pt x="26" y="1709"/>
                  </a:lnTo>
                  <a:lnTo>
                    <a:pt x="34" y="1786"/>
                  </a:lnTo>
                  <a:lnTo>
                    <a:pt x="138" y="2182"/>
                  </a:lnTo>
                  <a:lnTo>
                    <a:pt x="148" y="2253"/>
                  </a:lnTo>
                  <a:lnTo>
                    <a:pt x="148" y="2283"/>
                  </a:lnTo>
                  <a:lnTo>
                    <a:pt x="144" y="2308"/>
                  </a:lnTo>
                  <a:lnTo>
                    <a:pt x="126" y="2342"/>
                  </a:lnTo>
                  <a:lnTo>
                    <a:pt x="114" y="2356"/>
                  </a:lnTo>
                  <a:lnTo>
                    <a:pt x="86" y="2381"/>
                  </a:lnTo>
                  <a:lnTo>
                    <a:pt x="68" y="2411"/>
                  </a:lnTo>
                  <a:lnTo>
                    <a:pt x="52" y="2449"/>
                  </a:lnTo>
                  <a:lnTo>
                    <a:pt x="32" y="2528"/>
                  </a:lnTo>
                  <a:lnTo>
                    <a:pt x="32" y="2558"/>
                  </a:lnTo>
                  <a:lnTo>
                    <a:pt x="34" y="2570"/>
                  </a:lnTo>
                  <a:lnTo>
                    <a:pt x="40" y="2583"/>
                  </a:lnTo>
                  <a:lnTo>
                    <a:pt x="111" y="2637"/>
                  </a:lnTo>
                  <a:lnTo>
                    <a:pt x="200" y="2726"/>
                  </a:lnTo>
                  <a:lnTo>
                    <a:pt x="252" y="2797"/>
                  </a:lnTo>
                  <a:lnTo>
                    <a:pt x="295" y="2876"/>
                  </a:lnTo>
                  <a:lnTo>
                    <a:pt x="310" y="2894"/>
                  </a:lnTo>
                  <a:lnTo>
                    <a:pt x="325" y="2906"/>
                  </a:lnTo>
                  <a:lnTo>
                    <a:pt x="347" y="2918"/>
                  </a:lnTo>
                  <a:lnTo>
                    <a:pt x="417" y="2939"/>
                  </a:lnTo>
                  <a:lnTo>
                    <a:pt x="515" y="2949"/>
                  </a:lnTo>
                  <a:lnTo>
                    <a:pt x="559" y="2945"/>
                  </a:lnTo>
                  <a:lnTo>
                    <a:pt x="629" y="2918"/>
                  </a:lnTo>
                  <a:lnTo>
                    <a:pt x="641" y="2909"/>
                  </a:lnTo>
                  <a:lnTo>
                    <a:pt x="651" y="2900"/>
                  </a:lnTo>
                  <a:lnTo>
                    <a:pt x="665" y="2882"/>
                  </a:lnTo>
                  <a:lnTo>
                    <a:pt x="671" y="2860"/>
                  </a:lnTo>
                  <a:lnTo>
                    <a:pt x="671" y="2848"/>
                  </a:lnTo>
                  <a:lnTo>
                    <a:pt x="669" y="2836"/>
                  </a:lnTo>
                  <a:lnTo>
                    <a:pt x="663" y="2821"/>
                  </a:lnTo>
                  <a:lnTo>
                    <a:pt x="631" y="2793"/>
                  </a:lnTo>
                  <a:lnTo>
                    <a:pt x="487" y="2720"/>
                  </a:lnTo>
                  <a:lnTo>
                    <a:pt x="435" y="2686"/>
                  </a:lnTo>
                  <a:lnTo>
                    <a:pt x="368" y="2617"/>
                  </a:lnTo>
                  <a:lnTo>
                    <a:pt x="325" y="2546"/>
                  </a:lnTo>
                  <a:lnTo>
                    <a:pt x="316" y="2534"/>
                  </a:lnTo>
                  <a:lnTo>
                    <a:pt x="304" y="2512"/>
                  </a:lnTo>
                  <a:lnTo>
                    <a:pt x="298" y="2494"/>
                  </a:lnTo>
                  <a:lnTo>
                    <a:pt x="295" y="2455"/>
                  </a:lnTo>
                  <a:lnTo>
                    <a:pt x="291" y="2295"/>
                  </a:lnTo>
                  <a:lnTo>
                    <a:pt x="310" y="1664"/>
                  </a:lnTo>
                  <a:lnTo>
                    <a:pt x="399" y="1080"/>
                  </a:lnTo>
                  <a:lnTo>
                    <a:pt x="423" y="354"/>
                  </a:lnTo>
                  <a:lnTo>
                    <a:pt x="393" y="125"/>
                  </a:lnTo>
                  <a:lnTo>
                    <a:pt x="362" y="74"/>
                  </a:lnTo>
                  <a:lnTo>
                    <a:pt x="341" y="52"/>
                  </a:lnTo>
                  <a:lnTo>
                    <a:pt x="285" y="22"/>
                  </a:lnTo>
                  <a:lnTo>
                    <a:pt x="221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31" name="Freeform 11"/>
            <p:cNvSpPr>
              <a:spLocks/>
            </p:cNvSpPr>
            <p:nvPr/>
          </p:nvSpPr>
          <p:spPr bwMode="auto">
            <a:xfrm>
              <a:off x="197" y="2320"/>
              <a:ext cx="498" cy="435"/>
            </a:xfrm>
            <a:custGeom>
              <a:avLst/>
              <a:gdLst/>
              <a:ahLst/>
              <a:cxnLst>
                <a:cxn ang="0">
                  <a:pos x="1461" y="503"/>
                </a:cxn>
                <a:cxn ang="0">
                  <a:pos x="2123" y="473"/>
                </a:cxn>
                <a:cxn ang="0">
                  <a:pos x="2283" y="436"/>
                </a:cxn>
                <a:cxn ang="0">
                  <a:pos x="2403" y="338"/>
                </a:cxn>
                <a:cxn ang="0">
                  <a:pos x="2475" y="216"/>
                </a:cxn>
                <a:cxn ang="0">
                  <a:pos x="2491" y="115"/>
                </a:cxn>
                <a:cxn ang="0">
                  <a:pos x="2463" y="54"/>
                </a:cxn>
                <a:cxn ang="0">
                  <a:pos x="2389" y="14"/>
                </a:cxn>
                <a:cxn ang="0">
                  <a:pos x="2291" y="0"/>
                </a:cxn>
                <a:cxn ang="0">
                  <a:pos x="1724" y="161"/>
                </a:cxn>
                <a:cxn ang="0">
                  <a:pos x="545" y="748"/>
                </a:cxn>
                <a:cxn ang="0">
                  <a:pos x="484" y="775"/>
                </a:cxn>
                <a:cxn ang="0">
                  <a:pos x="438" y="772"/>
                </a:cxn>
                <a:cxn ang="0">
                  <a:pos x="282" y="702"/>
                </a:cxn>
                <a:cxn ang="0">
                  <a:pos x="202" y="674"/>
                </a:cxn>
                <a:cxn ang="0">
                  <a:pos x="165" y="677"/>
                </a:cxn>
                <a:cxn ang="0">
                  <a:pos x="140" y="726"/>
                </a:cxn>
                <a:cxn ang="0">
                  <a:pos x="146" y="762"/>
                </a:cxn>
                <a:cxn ang="0">
                  <a:pos x="165" y="811"/>
                </a:cxn>
                <a:cxn ang="0">
                  <a:pos x="76" y="817"/>
                </a:cxn>
                <a:cxn ang="0">
                  <a:pos x="33" y="821"/>
                </a:cxn>
                <a:cxn ang="0">
                  <a:pos x="9" y="845"/>
                </a:cxn>
                <a:cxn ang="0">
                  <a:pos x="0" y="894"/>
                </a:cxn>
                <a:cxn ang="0">
                  <a:pos x="12" y="924"/>
                </a:cxn>
                <a:cxn ang="0">
                  <a:pos x="116" y="983"/>
                </a:cxn>
                <a:cxn ang="0">
                  <a:pos x="242" y="970"/>
                </a:cxn>
                <a:cxn ang="0">
                  <a:pos x="358" y="985"/>
                </a:cxn>
                <a:cxn ang="0">
                  <a:pos x="416" y="1013"/>
                </a:cxn>
                <a:cxn ang="0">
                  <a:pos x="438" y="1058"/>
                </a:cxn>
                <a:cxn ang="0">
                  <a:pos x="432" y="1126"/>
                </a:cxn>
                <a:cxn ang="0">
                  <a:pos x="388" y="1199"/>
                </a:cxn>
                <a:cxn ang="0">
                  <a:pos x="380" y="1226"/>
                </a:cxn>
                <a:cxn ang="0">
                  <a:pos x="398" y="1282"/>
                </a:cxn>
                <a:cxn ang="0">
                  <a:pos x="414" y="1300"/>
                </a:cxn>
                <a:cxn ang="0">
                  <a:pos x="434" y="1306"/>
                </a:cxn>
                <a:cxn ang="0">
                  <a:pos x="478" y="1284"/>
                </a:cxn>
                <a:cxn ang="0">
                  <a:pos x="545" y="1202"/>
                </a:cxn>
                <a:cxn ang="0">
                  <a:pos x="545" y="1058"/>
                </a:cxn>
                <a:cxn ang="0">
                  <a:pos x="610" y="902"/>
                </a:cxn>
                <a:cxn ang="0">
                  <a:pos x="747" y="796"/>
                </a:cxn>
                <a:cxn ang="0">
                  <a:pos x="1308" y="540"/>
                </a:cxn>
              </a:cxnLst>
              <a:rect l="0" t="0" r="r" b="b"/>
              <a:pathLst>
                <a:path w="2491" h="1306">
                  <a:moveTo>
                    <a:pt x="1308" y="540"/>
                  </a:moveTo>
                  <a:lnTo>
                    <a:pt x="1461" y="503"/>
                  </a:lnTo>
                  <a:lnTo>
                    <a:pt x="1875" y="473"/>
                  </a:lnTo>
                  <a:lnTo>
                    <a:pt x="2123" y="473"/>
                  </a:lnTo>
                  <a:lnTo>
                    <a:pt x="2197" y="463"/>
                  </a:lnTo>
                  <a:lnTo>
                    <a:pt x="2283" y="436"/>
                  </a:lnTo>
                  <a:lnTo>
                    <a:pt x="2365" y="378"/>
                  </a:lnTo>
                  <a:lnTo>
                    <a:pt x="2403" y="338"/>
                  </a:lnTo>
                  <a:lnTo>
                    <a:pt x="2439" y="289"/>
                  </a:lnTo>
                  <a:lnTo>
                    <a:pt x="2475" y="216"/>
                  </a:lnTo>
                  <a:lnTo>
                    <a:pt x="2491" y="155"/>
                  </a:lnTo>
                  <a:lnTo>
                    <a:pt x="2491" y="115"/>
                  </a:lnTo>
                  <a:lnTo>
                    <a:pt x="2481" y="82"/>
                  </a:lnTo>
                  <a:lnTo>
                    <a:pt x="2463" y="54"/>
                  </a:lnTo>
                  <a:lnTo>
                    <a:pt x="2451" y="42"/>
                  </a:lnTo>
                  <a:lnTo>
                    <a:pt x="2389" y="14"/>
                  </a:lnTo>
                  <a:lnTo>
                    <a:pt x="2341" y="2"/>
                  </a:lnTo>
                  <a:lnTo>
                    <a:pt x="2291" y="0"/>
                  </a:lnTo>
                  <a:lnTo>
                    <a:pt x="2243" y="6"/>
                  </a:lnTo>
                  <a:lnTo>
                    <a:pt x="1724" y="161"/>
                  </a:lnTo>
                  <a:lnTo>
                    <a:pt x="680" y="659"/>
                  </a:lnTo>
                  <a:lnTo>
                    <a:pt x="545" y="748"/>
                  </a:lnTo>
                  <a:lnTo>
                    <a:pt x="524" y="760"/>
                  </a:lnTo>
                  <a:lnTo>
                    <a:pt x="484" y="775"/>
                  </a:lnTo>
                  <a:lnTo>
                    <a:pt x="466" y="775"/>
                  </a:lnTo>
                  <a:lnTo>
                    <a:pt x="438" y="772"/>
                  </a:lnTo>
                  <a:lnTo>
                    <a:pt x="346" y="738"/>
                  </a:lnTo>
                  <a:lnTo>
                    <a:pt x="282" y="702"/>
                  </a:lnTo>
                  <a:lnTo>
                    <a:pt x="250" y="689"/>
                  </a:lnTo>
                  <a:lnTo>
                    <a:pt x="202" y="674"/>
                  </a:lnTo>
                  <a:lnTo>
                    <a:pt x="180" y="674"/>
                  </a:lnTo>
                  <a:lnTo>
                    <a:pt x="165" y="677"/>
                  </a:lnTo>
                  <a:lnTo>
                    <a:pt x="153" y="689"/>
                  </a:lnTo>
                  <a:lnTo>
                    <a:pt x="140" y="726"/>
                  </a:lnTo>
                  <a:lnTo>
                    <a:pt x="140" y="744"/>
                  </a:lnTo>
                  <a:lnTo>
                    <a:pt x="146" y="762"/>
                  </a:lnTo>
                  <a:lnTo>
                    <a:pt x="165" y="799"/>
                  </a:lnTo>
                  <a:lnTo>
                    <a:pt x="165" y="811"/>
                  </a:lnTo>
                  <a:lnTo>
                    <a:pt x="156" y="817"/>
                  </a:lnTo>
                  <a:lnTo>
                    <a:pt x="76" y="817"/>
                  </a:lnTo>
                  <a:lnTo>
                    <a:pt x="55" y="821"/>
                  </a:lnTo>
                  <a:lnTo>
                    <a:pt x="33" y="821"/>
                  </a:lnTo>
                  <a:lnTo>
                    <a:pt x="18" y="829"/>
                  </a:lnTo>
                  <a:lnTo>
                    <a:pt x="9" y="845"/>
                  </a:lnTo>
                  <a:lnTo>
                    <a:pt x="0" y="869"/>
                  </a:lnTo>
                  <a:lnTo>
                    <a:pt x="0" y="894"/>
                  </a:lnTo>
                  <a:lnTo>
                    <a:pt x="6" y="916"/>
                  </a:lnTo>
                  <a:lnTo>
                    <a:pt x="12" y="924"/>
                  </a:lnTo>
                  <a:lnTo>
                    <a:pt x="49" y="955"/>
                  </a:lnTo>
                  <a:lnTo>
                    <a:pt x="116" y="983"/>
                  </a:lnTo>
                  <a:lnTo>
                    <a:pt x="134" y="985"/>
                  </a:lnTo>
                  <a:lnTo>
                    <a:pt x="242" y="970"/>
                  </a:lnTo>
                  <a:lnTo>
                    <a:pt x="282" y="970"/>
                  </a:lnTo>
                  <a:lnTo>
                    <a:pt x="358" y="985"/>
                  </a:lnTo>
                  <a:lnTo>
                    <a:pt x="408" y="1003"/>
                  </a:lnTo>
                  <a:lnTo>
                    <a:pt x="416" y="1013"/>
                  </a:lnTo>
                  <a:lnTo>
                    <a:pt x="432" y="1034"/>
                  </a:lnTo>
                  <a:lnTo>
                    <a:pt x="438" y="1058"/>
                  </a:lnTo>
                  <a:lnTo>
                    <a:pt x="438" y="1082"/>
                  </a:lnTo>
                  <a:lnTo>
                    <a:pt x="432" y="1126"/>
                  </a:lnTo>
                  <a:lnTo>
                    <a:pt x="422" y="1138"/>
                  </a:lnTo>
                  <a:lnTo>
                    <a:pt x="388" y="1199"/>
                  </a:lnTo>
                  <a:lnTo>
                    <a:pt x="382" y="1214"/>
                  </a:lnTo>
                  <a:lnTo>
                    <a:pt x="380" y="1226"/>
                  </a:lnTo>
                  <a:lnTo>
                    <a:pt x="386" y="1254"/>
                  </a:lnTo>
                  <a:lnTo>
                    <a:pt x="398" y="1282"/>
                  </a:lnTo>
                  <a:lnTo>
                    <a:pt x="404" y="1290"/>
                  </a:lnTo>
                  <a:lnTo>
                    <a:pt x="414" y="1300"/>
                  </a:lnTo>
                  <a:lnTo>
                    <a:pt x="426" y="1306"/>
                  </a:lnTo>
                  <a:lnTo>
                    <a:pt x="434" y="1306"/>
                  </a:lnTo>
                  <a:lnTo>
                    <a:pt x="448" y="1303"/>
                  </a:lnTo>
                  <a:lnTo>
                    <a:pt x="478" y="1284"/>
                  </a:lnTo>
                  <a:lnTo>
                    <a:pt x="524" y="1238"/>
                  </a:lnTo>
                  <a:lnTo>
                    <a:pt x="545" y="1202"/>
                  </a:lnTo>
                  <a:lnTo>
                    <a:pt x="552" y="1183"/>
                  </a:lnTo>
                  <a:lnTo>
                    <a:pt x="545" y="1058"/>
                  </a:lnTo>
                  <a:lnTo>
                    <a:pt x="582" y="949"/>
                  </a:lnTo>
                  <a:lnTo>
                    <a:pt x="610" y="902"/>
                  </a:lnTo>
                  <a:lnTo>
                    <a:pt x="649" y="860"/>
                  </a:lnTo>
                  <a:lnTo>
                    <a:pt x="747" y="796"/>
                  </a:lnTo>
                  <a:lnTo>
                    <a:pt x="961" y="689"/>
                  </a:lnTo>
                  <a:lnTo>
                    <a:pt x="1308" y="5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32" name="Freeform 12"/>
            <p:cNvSpPr>
              <a:spLocks/>
            </p:cNvSpPr>
            <p:nvPr/>
          </p:nvSpPr>
          <p:spPr bwMode="auto">
            <a:xfrm>
              <a:off x="888" y="1880"/>
              <a:ext cx="259" cy="452"/>
            </a:xfrm>
            <a:custGeom>
              <a:avLst/>
              <a:gdLst/>
              <a:ahLst/>
              <a:cxnLst>
                <a:cxn ang="0">
                  <a:pos x="864" y="0"/>
                </a:cxn>
                <a:cxn ang="0">
                  <a:pos x="842" y="2"/>
                </a:cxn>
                <a:cxn ang="0">
                  <a:pos x="794" y="28"/>
                </a:cxn>
                <a:cxn ang="0">
                  <a:pos x="552" y="214"/>
                </a:cxn>
                <a:cxn ang="0">
                  <a:pos x="447" y="271"/>
                </a:cxn>
                <a:cxn ang="0">
                  <a:pos x="401" y="289"/>
                </a:cxn>
                <a:cxn ang="0">
                  <a:pos x="355" y="299"/>
                </a:cxn>
                <a:cxn ang="0">
                  <a:pos x="335" y="299"/>
                </a:cxn>
                <a:cxn ang="0">
                  <a:pos x="227" y="259"/>
                </a:cxn>
                <a:cxn ang="0">
                  <a:pos x="183" y="250"/>
                </a:cxn>
                <a:cxn ang="0">
                  <a:pos x="159" y="250"/>
                </a:cxn>
                <a:cxn ang="0">
                  <a:pos x="55" y="269"/>
                </a:cxn>
                <a:cxn ang="0">
                  <a:pos x="34" y="275"/>
                </a:cxn>
                <a:cxn ang="0">
                  <a:pos x="6" y="293"/>
                </a:cxn>
                <a:cxn ang="0">
                  <a:pos x="0" y="305"/>
                </a:cxn>
                <a:cxn ang="0">
                  <a:pos x="0" y="317"/>
                </a:cxn>
                <a:cxn ang="0">
                  <a:pos x="3" y="329"/>
                </a:cxn>
                <a:cxn ang="0">
                  <a:pos x="9" y="342"/>
                </a:cxn>
                <a:cxn ang="0">
                  <a:pos x="31" y="376"/>
                </a:cxn>
                <a:cxn ang="0">
                  <a:pos x="79" y="427"/>
                </a:cxn>
                <a:cxn ang="0">
                  <a:pos x="245" y="556"/>
                </a:cxn>
                <a:cxn ang="0">
                  <a:pos x="367" y="677"/>
                </a:cxn>
                <a:cxn ang="0">
                  <a:pos x="411" y="732"/>
                </a:cxn>
                <a:cxn ang="0">
                  <a:pos x="447" y="793"/>
                </a:cxn>
                <a:cxn ang="0">
                  <a:pos x="499" y="949"/>
                </a:cxn>
                <a:cxn ang="0">
                  <a:pos x="518" y="1068"/>
                </a:cxn>
                <a:cxn ang="0">
                  <a:pos x="521" y="1141"/>
                </a:cxn>
                <a:cxn ang="0">
                  <a:pos x="481" y="1333"/>
                </a:cxn>
                <a:cxn ang="0">
                  <a:pos x="485" y="1349"/>
                </a:cxn>
                <a:cxn ang="0">
                  <a:pos x="493" y="1355"/>
                </a:cxn>
                <a:cxn ang="0">
                  <a:pos x="512" y="1355"/>
                </a:cxn>
                <a:cxn ang="0">
                  <a:pos x="555" y="1339"/>
                </a:cxn>
                <a:cxn ang="0">
                  <a:pos x="598" y="1309"/>
                </a:cxn>
                <a:cxn ang="0">
                  <a:pos x="631" y="1276"/>
                </a:cxn>
                <a:cxn ang="0">
                  <a:pos x="641" y="1258"/>
                </a:cxn>
                <a:cxn ang="0">
                  <a:pos x="662" y="1145"/>
                </a:cxn>
                <a:cxn ang="0">
                  <a:pos x="674" y="1105"/>
                </a:cxn>
                <a:cxn ang="0">
                  <a:pos x="705" y="1044"/>
                </a:cxn>
                <a:cxn ang="0">
                  <a:pos x="714" y="1031"/>
                </a:cxn>
                <a:cxn ang="0">
                  <a:pos x="726" y="1019"/>
                </a:cxn>
                <a:cxn ang="0">
                  <a:pos x="760" y="995"/>
                </a:cxn>
                <a:cxn ang="0">
                  <a:pos x="815" y="973"/>
                </a:cxn>
                <a:cxn ang="0">
                  <a:pos x="954" y="943"/>
                </a:cxn>
                <a:cxn ang="0">
                  <a:pos x="1195" y="864"/>
                </a:cxn>
                <a:cxn ang="0">
                  <a:pos x="1250" y="833"/>
                </a:cxn>
                <a:cxn ang="0">
                  <a:pos x="1269" y="817"/>
                </a:cxn>
                <a:cxn ang="0">
                  <a:pos x="1281" y="803"/>
                </a:cxn>
                <a:cxn ang="0">
                  <a:pos x="1296" y="769"/>
                </a:cxn>
                <a:cxn ang="0">
                  <a:pos x="1296" y="732"/>
                </a:cxn>
                <a:cxn ang="0">
                  <a:pos x="1290" y="710"/>
                </a:cxn>
                <a:cxn ang="0">
                  <a:pos x="1287" y="684"/>
                </a:cxn>
                <a:cxn ang="0">
                  <a:pos x="1210" y="362"/>
                </a:cxn>
                <a:cxn ang="0">
                  <a:pos x="1150" y="238"/>
                </a:cxn>
                <a:cxn ang="0">
                  <a:pos x="1064" y="140"/>
                </a:cxn>
                <a:cxn ang="0">
                  <a:pos x="908" y="12"/>
                </a:cxn>
                <a:cxn ang="0">
                  <a:pos x="892" y="2"/>
                </a:cxn>
                <a:cxn ang="0">
                  <a:pos x="880" y="0"/>
                </a:cxn>
                <a:cxn ang="0">
                  <a:pos x="864" y="0"/>
                </a:cxn>
              </a:cxnLst>
              <a:rect l="0" t="0" r="r" b="b"/>
              <a:pathLst>
                <a:path w="1296" h="1355">
                  <a:moveTo>
                    <a:pt x="864" y="0"/>
                  </a:moveTo>
                  <a:lnTo>
                    <a:pt x="842" y="2"/>
                  </a:lnTo>
                  <a:lnTo>
                    <a:pt x="794" y="28"/>
                  </a:lnTo>
                  <a:lnTo>
                    <a:pt x="552" y="214"/>
                  </a:lnTo>
                  <a:lnTo>
                    <a:pt x="447" y="271"/>
                  </a:lnTo>
                  <a:lnTo>
                    <a:pt x="401" y="289"/>
                  </a:lnTo>
                  <a:lnTo>
                    <a:pt x="355" y="299"/>
                  </a:lnTo>
                  <a:lnTo>
                    <a:pt x="335" y="299"/>
                  </a:lnTo>
                  <a:lnTo>
                    <a:pt x="227" y="259"/>
                  </a:lnTo>
                  <a:lnTo>
                    <a:pt x="183" y="250"/>
                  </a:lnTo>
                  <a:lnTo>
                    <a:pt x="159" y="250"/>
                  </a:lnTo>
                  <a:lnTo>
                    <a:pt x="55" y="269"/>
                  </a:lnTo>
                  <a:lnTo>
                    <a:pt x="34" y="275"/>
                  </a:lnTo>
                  <a:lnTo>
                    <a:pt x="6" y="293"/>
                  </a:lnTo>
                  <a:lnTo>
                    <a:pt x="0" y="305"/>
                  </a:lnTo>
                  <a:lnTo>
                    <a:pt x="0" y="317"/>
                  </a:lnTo>
                  <a:lnTo>
                    <a:pt x="3" y="329"/>
                  </a:lnTo>
                  <a:lnTo>
                    <a:pt x="9" y="342"/>
                  </a:lnTo>
                  <a:lnTo>
                    <a:pt x="31" y="376"/>
                  </a:lnTo>
                  <a:lnTo>
                    <a:pt x="79" y="427"/>
                  </a:lnTo>
                  <a:lnTo>
                    <a:pt x="245" y="556"/>
                  </a:lnTo>
                  <a:lnTo>
                    <a:pt x="367" y="677"/>
                  </a:lnTo>
                  <a:lnTo>
                    <a:pt x="411" y="732"/>
                  </a:lnTo>
                  <a:lnTo>
                    <a:pt x="447" y="793"/>
                  </a:lnTo>
                  <a:lnTo>
                    <a:pt x="499" y="949"/>
                  </a:lnTo>
                  <a:lnTo>
                    <a:pt x="518" y="1068"/>
                  </a:lnTo>
                  <a:lnTo>
                    <a:pt x="521" y="1141"/>
                  </a:lnTo>
                  <a:lnTo>
                    <a:pt x="481" y="1333"/>
                  </a:lnTo>
                  <a:lnTo>
                    <a:pt x="485" y="1349"/>
                  </a:lnTo>
                  <a:lnTo>
                    <a:pt x="493" y="1355"/>
                  </a:lnTo>
                  <a:lnTo>
                    <a:pt x="512" y="1355"/>
                  </a:lnTo>
                  <a:lnTo>
                    <a:pt x="555" y="1339"/>
                  </a:lnTo>
                  <a:lnTo>
                    <a:pt x="598" y="1309"/>
                  </a:lnTo>
                  <a:lnTo>
                    <a:pt x="631" y="1276"/>
                  </a:lnTo>
                  <a:lnTo>
                    <a:pt x="641" y="1258"/>
                  </a:lnTo>
                  <a:lnTo>
                    <a:pt x="662" y="1145"/>
                  </a:lnTo>
                  <a:lnTo>
                    <a:pt x="674" y="1105"/>
                  </a:lnTo>
                  <a:lnTo>
                    <a:pt x="705" y="1044"/>
                  </a:lnTo>
                  <a:lnTo>
                    <a:pt x="714" y="1031"/>
                  </a:lnTo>
                  <a:lnTo>
                    <a:pt x="726" y="1019"/>
                  </a:lnTo>
                  <a:lnTo>
                    <a:pt x="760" y="995"/>
                  </a:lnTo>
                  <a:lnTo>
                    <a:pt x="815" y="973"/>
                  </a:lnTo>
                  <a:lnTo>
                    <a:pt x="954" y="943"/>
                  </a:lnTo>
                  <a:lnTo>
                    <a:pt x="1195" y="864"/>
                  </a:lnTo>
                  <a:lnTo>
                    <a:pt x="1250" y="833"/>
                  </a:lnTo>
                  <a:lnTo>
                    <a:pt x="1269" y="817"/>
                  </a:lnTo>
                  <a:lnTo>
                    <a:pt x="1281" y="803"/>
                  </a:lnTo>
                  <a:lnTo>
                    <a:pt x="1296" y="769"/>
                  </a:lnTo>
                  <a:lnTo>
                    <a:pt x="1296" y="732"/>
                  </a:lnTo>
                  <a:lnTo>
                    <a:pt x="1290" y="710"/>
                  </a:lnTo>
                  <a:lnTo>
                    <a:pt x="1287" y="684"/>
                  </a:lnTo>
                  <a:lnTo>
                    <a:pt x="1210" y="362"/>
                  </a:lnTo>
                  <a:lnTo>
                    <a:pt x="1150" y="238"/>
                  </a:lnTo>
                  <a:lnTo>
                    <a:pt x="1064" y="140"/>
                  </a:lnTo>
                  <a:lnTo>
                    <a:pt x="908" y="12"/>
                  </a:lnTo>
                  <a:lnTo>
                    <a:pt x="892" y="2"/>
                  </a:lnTo>
                  <a:lnTo>
                    <a:pt x="880" y="0"/>
                  </a:lnTo>
                  <a:lnTo>
                    <a:pt x="864" y="0"/>
                  </a:lnTo>
                  <a:close/>
                </a:path>
              </a:pathLst>
            </a:custGeom>
            <a:solidFill>
              <a:srgbClr val="4D4D4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33" name="Freeform 13"/>
            <p:cNvSpPr>
              <a:spLocks/>
            </p:cNvSpPr>
            <p:nvPr/>
          </p:nvSpPr>
          <p:spPr bwMode="auto">
            <a:xfrm>
              <a:off x="960" y="1928"/>
              <a:ext cx="179" cy="320"/>
            </a:xfrm>
            <a:custGeom>
              <a:avLst/>
              <a:gdLst/>
              <a:ahLst/>
              <a:cxnLst>
                <a:cxn ang="0">
                  <a:pos x="611" y="3"/>
                </a:cxn>
                <a:cxn ang="0">
                  <a:pos x="617" y="37"/>
                </a:cxn>
                <a:cxn ang="0">
                  <a:pos x="653" y="146"/>
                </a:cxn>
                <a:cxn ang="0">
                  <a:pos x="733" y="339"/>
                </a:cxn>
                <a:cxn ang="0">
                  <a:pos x="841" y="534"/>
                </a:cxn>
                <a:cxn ang="0">
                  <a:pos x="831" y="561"/>
                </a:cxn>
                <a:cxn ang="0">
                  <a:pos x="717" y="528"/>
                </a:cxn>
                <a:cxn ang="0">
                  <a:pos x="669" y="522"/>
                </a:cxn>
                <a:cxn ang="0">
                  <a:pos x="631" y="537"/>
                </a:cxn>
                <a:cxn ang="0">
                  <a:pos x="533" y="614"/>
                </a:cxn>
                <a:cxn ang="0">
                  <a:pos x="507" y="614"/>
                </a:cxn>
                <a:cxn ang="0">
                  <a:pos x="461" y="593"/>
                </a:cxn>
                <a:cxn ang="0">
                  <a:pos x="442" y="595"/>
                </a:cxn>
                <a:cxn ang="0">
                  <a:pos x="429" y="626"/>
                </a:cxn>
                <a:cxn ang="0">
                  <a:pos x="423" y="699"/>
                </a:cxn>
                <a:cxn ang="0">
                  <a:pos x="417" y="729"/>
                </a:cxn>
                <a:cxn ang="0">
                  <a:pos x="405" y="717"/>
                </a:cxn>
                <a:cxn ang="0">
                  <a:pos x="387" y="641"/>
                </a:cxn>
                <a:cxn ang="0">
                  <a:pos x="273" y="336"/>
                </a:cxn>
                <a:cxn ang="0">
                  <a:pos x="160" y="162"/>
                </a:cxn>
                <a:cxn ang="0">
                  <a:pos x="136" y="144"/>
                </a:cxn>
                <a:cxn ang="0">
                  <a:pos x="120" y="150"/>
                </a:cxn>
                <a:cxn ang="0">
                  <a:pos x="99" y="199"/>
                </a:cxn>
                <a:cxn ang="0">
                  <a:pos x="86" y="217"/>
                </a:cxn>
                <a:cxn ang="0">
                  <a:pos x="62" y="219"/>
                </a:cxn>
                <a:cxn ang="0">
                  <a:pos x="6" y="211"/>
                </a:cxn>
                <a:cxn ang="0">
                  <a:pos x="0" y="223"/>
                </a:cxn>
                <a:cxn ang="0">
                  <a:pos x="172" y="449"/>
                </a:cxn>
                <a:cxn ang="0">
                  <a:pos x="255" y="626"/>
                </a:cxn>
                <a:cxn ang="0">
                  <a:pos x="273" y="955"/>
                </a:cxn>
                <a:cxn ang="0">
                  <a:pos x="280" y="962"/>
                </a:cxn>
                <a:cxn ang="0">
                  <a:pos x="329" y="846"/>
                </a:cxn>
                <a:cxn ang="0">
                  <a:pos x="383" y="797"/>
                </a:cxn>
                <a:cxn ang="0">
                  <a:pos x="491" y="779"/>
                </a:cxn>
                <a:cxn ang="0">
                  <a:pos x="855" y="641"/>
                </a:cxn>
                <a:cxn ang="0">
                  <a:pos x="889" y="595"/>
                </a:cxn>
                <a:cxn ang="0">
                  <a:pos x="895" y="555"/>
                </a:cxn>
                <a:cxn ang="0">
                  <a:pos x="868" y="425"/>
                </a:cxn>
                <a:cxn ang="0">
                  <a:pos x="767" y="156"/>
                </a:cxn>
                <a:cxn ang="0">
                  <a:pos x="657" y="27"/>
                </a:cxn>
                <a:cxn ang="0">
                  <a:pos x="617" y="0"/>
                </a:cxn>
              </a:cxnLst>
              <a:rect l="0" t="0" r="r" b="b"/>
              <a:pathLst>
                <a:path w="895" h="962">
                  <a:moveTo>
                    <a:pt x="613" y="0"/>
                  </a:moveTo>
                  <a:lnTo>
                    <a:pt x="611" y="3"/>
                  </a:lnTo>
                  <a:lnTo>
                    <a:pt x="611" y="21"/>
                  </a:lnTo>
                  <a:lnTo>
                    <a:pt x="617" y="37"/>
                  </a:lnTo>
                  <a:lnTo>
                    <a:pt x="641" y="120"/>
                  </a:lnTo>
                  <a:lnTo>
                    <a:pt x="653" y="146"/>
                  </a:lnTo>
                  <a:lnTo>
                    <a:pt x="663" y="180"/>
                  </a:lnTo>
                  <a:lnTo>
                    <a:pt x="733" y="339"/>
                  </a:lnTo>
                  <a:lnTo>
                    <a:pt x="816" y="480"/>
                  </a:lnTo>
                  <a:lnTo>
                    <a:pt x="841" y="534"/>
                  </a:lnTo>
                  <a:lnTo>
                    <a:pt x="841" y="553"/>
                  </a:lnTo>
                  <a:lnTo>
                    <a:pt x="831" y="561"/>
                  </a:lnTo>
                  <a:lnTo>
                    <a:pt x="816" y="561"/>
                  </a:lnTo>
                  <a:lnTo>
                    <a:pt x="717" y="528"/>
                  </a:lnTo>
                  <a:lnTo>
                    <a:pt x="691" y="522"/>
                  </a:lnTo>
                  <a:lnTo>
                    <a:pt x="669" y="522"/>
                  </a:lnTo>
                  <a:lnTo>
                    <a:pt x="651" y="528"/>
                  </a:lnTo>
                  <a:lnTo>
                    <a:pt x="631" y="537"/>
                  </a:lnTo>
                  <a:lnTo>
                    <a:pt x="549" y="607"/>
                  </a:lnTo>
                  <a:lnTo>
                    <a:pt x="533" y="614"/>
                  </a:lnTo>
                  <a:lnTo>
                    <a:pt x="521" y="617"/>
                  </a:lnTo>
                  <a:lnTo>
                    <a:pt x="507" y="614"/>
                  </a:lnTo>
                  <a:lnTo>
                    <a:pt x="469" y="595"/>
                  </a:lnTo>
                  <a:lnTo>
                    <a:pt x="461" y="593"/>
                  </a:lnTo>
                  <a:lnTo>
                    <a:pt x="451" y="593"/>
                  </a:lnTo>
                  <a:lnTo>
                    <a:pt x="442" y="595"/>
                  </a:lnTo>
                  <a:lnTo>
                    <a:pt x="435" y="607"/>
                  </a:lnTo>
                  <a:lnTo>
                    <a:pt x="429" y="626"/>
                  </a:lnTo>
                  <a:lnTo>
                    <a:pt x="423" y="674"/>
                  </a:lnTo>
                  <a:lnTo>
                    <a:pt x="423" y="699"/>
                  </a:lnTo>
                  <a:lnTo>
                    <a:pt x="421" y="717"/>
                  </a:lnTo>
                  <a:lnTo>
                    <a:pt x="417" y="729"/>
                  </a:lnTo>
                  <a:lnTo>
                    <a:pt x="411" y="729"/>
                  </a:lnTo>
                  <a:lnTo>
                    <a:pt x="405" y="717"/>
                  </a:lnTo>
                  <a:lnTo>
                    <a:pt x="399" y="699"/>
                  </a:lnTo>
                  <a:lnTo>
                    <a:pt x="387" y="641"/>
                  </a:lnTo>
                  <a:lnTo>
                    <a:pt x="329" y="452"/>
                  </a:lnTo>
                  <a:lnTo>
                    <a:pt x="273" y="336"/>
                  </a:lnTo>
                  <a:lnTo>
                    <a:pt x="188" y="195"/>
                  </a:lnTo>
                  <a:lnTo>
                    <a:pt x="160" y="162"/>
                  </a:lnTo>
                  <a:lnTo>
                    <a:pt x="148" y="150"/>
                  </a:lnTo>
                  <a:lnTo>
                    <a:pt x="136" y="144"/>
                  </a:lnTo>
                  <a:lnTo>
                    <a:pt x="126" y="144"/>
                  </a:lnTo>
                  <a:lnTo>
                    <a:pt x="120" y="150"/>
                  </a:lnTo>
                  <a:lnTo>
                    <a:pt x="108" y="171"/>
                  </a:lnTo>
                  <a:lnTo>
                    <a:pt x="99" y="199"/>
                  </a:lnTo>
                  <a:lnTo>
                    <a:pt x="92" y="211"/>
                  </a:lnTo>
                  <a:lnTo>
                    <a:pt x="86" y="217"/>
                  </a:lnTo>
                  <a:lnTo>
                    <a:pt x="78" y="219"/>
                  </a:lnTo>
                  <a:lnTo>
                    <a:pt x="62" y="219"/>
                  </a:lnTo>
                  <a:lnTo>
                    <a:pt x="20" y="211"/>
                  </a:lnTo>
                  <a:lnTo>
                    <a:pt x="6" y="211"/>
                  </a:lnTo>
                  <a:lnTo>
                    <a:pt x="0" y="213"/>
                  </a:lnTo>
                  <a:lnTo>
                    <a:pt x="0" y="223"/>
                  </a:lnTo>
                  <a:lnTo>
                    <a:pt x="6" y="239"/>
                  </a:lnTo>
                  <a:lnTo>
                    <a:pt x="172" y="449"/>
                  </a:lnTo>
                  <a:lnTo>
                    <a:pt x="221" y="534"/>
                  </a:lnTo>
                  <a:lnTo>
                    <a:pt x="255" y="626"/>
                  </a:lnTo>
                  <a:lnTo>
                    <a:pt x="276" y="779"/>
                  </a:lnTo>
                  <a:lnTo>
                    <a:pt x="273" y="955"/>
                  </a:lnTo>
                  <a:lnTo>
                    <a:pt x="276" y="962"/>
                  </a:lnTo>
                  <a:lnTo>
                    <a:pt x="280" y="962"/>
                  </a:lnTo>
                  <a:lnTo>
                    <a:pt x="283" y="959"/>
                  </a:lnTo>
                  <a:lnTo>
                    <a:pt x="329" y="846"/>
                  </a:lnTo>
                  <a:lnTo>
                    <a:pt x="356" y="809"/>
                  </a:lnTo>
                  <a:lnTo>
                    <a:pt x="383" y="797"/>
                  </a:lnTo>
                  <a:lnTo>
                    <a:pt x="448" y="788"/>
                  </a:lnTo>
                  <a:lnTo>
                    <a:pt x="491" y="779"/>
                  </a:lnTo>
                  <a:lnTo>
                    <a:pt x="825" y="660"/>
                  </a:lnTo>
                  <a:lnTo>
                    <a:pt x="855" y="641"/>
                  </a:lnTo>
                  <a:lnTo>
                    <a:pt x="877" y="620"/>
                  </a:lnTo>
                  <a:lnTo>
                    <a:pt x="889" y="595"/>
                  </a:lnTo>
                  <a:lnTo>
                    <a:pt x="895" y="571"/>
                  </a:lnTo>
                  <a:lnTo>
                    <a:pt x="895" y="555"/>
                  </a:lnTo>
                  <a:lnTo>
                    <a:pt x="893" y="537"/>
                  </a:lnTo>
                  <a:lnTo>
                    <a:pt x="868" y="425"/>
                  </a:lnTo>
                  <a:lnTo>
                    <a:pt x="801" y="219"/>
                  </a:lnTo>
                  <a:lnTo>
                    <a:pt x="767" y="156"/>
                  </a:lnTo>
                  <a:lnTo>
                    <a:pt x="699" y="71"/>
                  </a:lnTo>
                  <a:lnTo>
                    <a:pt x="657" y="27"/>
                  </a:lnTo>
                  <a:lnTo>
                    <a:pt x="625" y="3"/>
                  </a:lnTo>
                  <a:lnTo>
                    <a:pt x="617" y="0"/>
                  </a:lnTo>
                  <a:lnTo>
                    <a:pt x="613" y="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81934" name="Freeform 14"/>
            <p:cNvSpPr>
              <a:spLocks/>
            </p:cNvSpPr>
            <p:nvPr/>
          </p:nvSpPr>
          <p:spPr bwMode="auto">
            <a:xfrm>
              <a:off x="748" y="2173"/>
              <a:ext cx="311" cy="422"/>
            </a:xfrm>
            <a:custGeom>
              <a:avLst/>
              <a:gdLst/>
              <a:ahLst/>
              <a:cxnLst>
                <a:cxn ang="0">
                  <a:pos x="1538" y="157"/>
                </a:cxn>
                <a:cxn ang="0">
                  <a:pos x="1520" y="141"/>
                </a:cxn>
                <a:cxn ang="0">
                  <a:pos x="1492" y="145"/>
                </a:cxn>
                <a:cxn ang="0">
                  <a:pos x="1459" y="153"/>
                </a:cxn>
                <a:cxn ang="0">
                  <a:pos x="1432" y="160"/>
                </a:cxn>
                <a:cxn ang="0">
                  <a:pos x="1410" y="127"/>
                </a:cxn>
                <a:cxn ang="0">
                  <a:pos x="1407" y="83"/>
                </a:cxn>
                <a:cxn ang="0">
                  <a:pos x="1401" y="26"/>
                </a:cxn>
                <a:cxn ang="0">
                  <a:pos x="1386" y="6"/>
                </a:cxn>
                <a:cxn ang="0">
                  <a:pos x="1346" y="0"/>
                </a:cxn>
                <a:cxn ang="0">
                  <a:pos x="1321" y="10"/>
                </a:cxn>
                <a:cxn ang="0">
                  <a:pos x="1306" y="32"/>
                </a:cxn>
                <a:cxn ang="0">
                  <a:pos x="1346" y="245"/>
                </a:cxn>
                <a:cxn ang="0">
                  <a:pos x="1343" y="346"/>
                </a:cxn>
                <a:cxn ang="0">
                  <a:pos x="1306" y="392"/>
                </a:cxn>
                <a:cxn ang="0">
                  <a:pos x="1260" y="416"/>
                </a:cxn>
                <a:cxn ang="0">
                  <a:pos x="1235" y="419"/>
                </a:cxn>
                <a:cxn ang="0">
                  <a:pos x="1220" y="404"/>
                </a:cxn>
                <a:cxn ang="0">
                  <a:pos x="1217" y="370"/>
                </a:cxn>
                <a:cxn ang="0">
                  <a:pos x="1223" y="242"/>
                </a:cxn>
                <a:cxn ang="0">
                  <a:pos x="1226" y="208"/>
                </a:cxn>
                <a:cxn ang="0">
                  <a:pos x="1214" y="196"/>
                </a:cxn>
                <a:cxn ang="0">
                  <a:pos x="1183" y="194"/>
                </a:cxn>
                <a:cxn ang="0">
                  <a:pos x="1119" y="218"/>
                </a:cxn>
                <a:cxn ang="0">
                  <a:pos x="1089" y="279"/>
                </a:cxn>
                <a:cxn ang="0">
                  <a:pos x="1083" y="340"/>
                </a:cxn>
                <a:cxn ang="0">
                  <a:pos x="1089" y="431"/>
                </a:cxn>
                <a:cxn ang="0">
                  <a:pos x="1101" y="505"/>
                </a:cxn>
                <a:cxn ang="0">
                  <a:pos x="1119" y="548"/>
                </a:cxn>
                <a:cxn ang="0">
                  <a:pos x="1135" y="562"/>
                </a:cxn>
                <a:cxn ang="0">
                  <a:pos x="1177" y="608"/>
                </a:cxn>
                <a:cxn ang="0">
                  <a:pos x="1187" y="651"/>
                </a:cxn>
                <a:cxn ang="0">
                  <a:pos x="1162" y="859"/>
                </a:cxn>
                <a:cxn ang="0">
                  <a:pos x="1113" y="995"/>
                </a:cxn>
                <a:cxn ang="0">
                  <a:pos x="1083" y="1039"/>
                </a:cxn>
                <a:cxn ang="0">
                  <a:pos x="1023" y="1070"/>
                </a:cxn>
                <a:cxn ang="0">
                  <a:pos x="977" y="1066"/>
                </a:cxn>
                <a:cxn ang="0">
                  <a:pos x="929" y="1029"/>
                </a:cxn>
                <a:cxn ang="0">
                  <a:pos x="736" y="831"/>
                </a:cxn>
                <a:cxn ang="0">
                  <a:pos x="360" y="627"/>
                </a:cxn>
                <a:cxn ang="0">
                  <a:pos x="160" y="581"/>
                </a:cxn>
                <a:cxn ang="0">
                  <a:pos x="96" y="587"/>
                </a:cxn>
                <a:cxn ang="0">
                  <a:pos x="50" y="608"/>
                </a:cxn>
                <a:cxn ang="0">
                  <a:pos x="19" y="661"/>
                </a:cxn>
                <a:cxn ang="0">
                  <a:pos x="0" y="773"/>
                </a:cxn>
                <a:cxn ang="0">
                  <a:pos x="22" y="865"/>
                </a:cxn>
                <a:cxn ang="0">
                  <a:pos x="62" y="883"/>
                </a:cxn>
                <a:cxn ang="0">
                  <a:pos x="117" y="883"/>
                </a:cxn>
                <a:cxn ang="0">
                  <a:pos x="246" y="883"/>
                </a:cxn>
                <a:cxn ang="0">
                  <a:pos x="512" y="969"/>
                </a:cxn>
                <a:cxn ang="0">
                  <a:pos x="985" y="1237"/>
                </a:cxn>
                <a:cxn ang="0">
                  <a:pos x="1079" y="1268"/>
                </a:cxn>
                <a:cxn ang="0">
                  <a:pos x="1119" y="1262"/>
                </a:cxn>
                <a:cxn ang="0">
                  <a:pos x="1155" y="1213"/>
                </a:cxn>
                <a:cxn ang="0">
                  <a:pos x="1278" y="835"/>
                </a:cxn>
                <a:cxn ang="0">
                  <a:pos x="1291" y="608"/>
                </a:cxn>
                <a:cxn ang="0">
                  <a:pos x="1315" y="560"/>
                </a:cxn>
                <a:cxn ang="0">
                  <a:pos x="1432" y="461"/>
                </a:cxn>
                <a:cxn ang="0">
                  <a:pos x="1550" y="281"/>
                </a:cxn>
                <a:cxn ang="0">
                  <a:pos x="1554" y="206"/>
                </a:cxn>
              </a:cxnLst>
              <a:rect l="0" t="0" r="r" b="b"/>
              <a:pathLst>
                <a:path w="1557" h="1268">
                  <a:moveTo>
                    <a:pt x="1554" y="206"/>
                  </a:moveTo>
                  <a:lnTo>
                    <a:pt x="1538" y="157"/>
                  </a:lnTo>
                  <a:lnTo>
                    <a:pt x="1530" y="147"/>
                  </a:lnTo>
                  <a:lnTo>
                    <a:pt x="1520" y="141"/>
                  </a:lnTo>
                  <a:lnTo>
                    <a:pt x="1508" y="141"/>
                  </a:lnTo>
                  <a:lnTo>
                    <a:pt x="1492" y="145"/>
                  </a:lnTo>
                  <a:lnTo>
                    <a:pt x="1478" y="151"/>
                  </a:lnTo>
                  <a:lnTo>
                    <a:pt x="1459" y="153"/>
                  </a:lnTo>
                  <a:lnTo>
                    <a:pt x="1444" y="160"/>
                  </a:lnTo>
                  <a:lnTo>
                    <a:pt x="1432" y="160"/>
                  </a:lnTo>
                  <a:lnTo>
                    <a:pt x="1422" y="153"/>
                  </a:lnTo>
                  <a:lnTo>
                    <a:pt x="1410" y="127"/>
                  </a:lnTo>
                  <a:lnTo>
                    <a:pt x="1410" y="105"/>
                  </a:lnTo>
                  <a:lnTo>
                    <a:pt x="1407" y="83"/>
                  </a:lnTo>
                  <a:lnTo>
                    <a:pt x="1404" y="40"/>
                  </a:lnTo>
                  <a:lnTo>
                    <a:pt x="1401" y="26"/>
                  </a:lnTo>
                  <a:lnTo>
                    <a:pt x="1394" y="12"/>
                  </a:lnTo>
                  <a:lnTo>
                    <a:pt x="1386" y="6"/>
                  </a:lnTo>
                  <a:lnTo>
                    <a:pt x="1373" y="0"/>
                  </a:lnTo>
                  <a:lnTo>
                    <a:pt x="1346" y="0"/>
                  </a:lnTo>
                  <a:lnTo>
                    <a:pt x="1333" y="4"/>
                  </a:lnTo>
                  <a:lnTo>
                    <a:pt x="1321" y="10"/>
                  </a:lnTo>
                  <a:lnTo>
                    <a:pt x="1312" y="20"/>
                  </a:lnTo>
                  <a:lnTo>
                    <a:pt x="1306" y="32"/>
                  </a:lnTo>
                  <a:lnTo>
                    <a:pt x="1309" y="74"/>
                  </a:lnTo>
                  <a:lnTo>
                    <a:pt x="1346" y="245"/>
                  </a:lnTo>
                  <a:lnTo>
                    <a:pt x="1349" y="319"/>
                  </a:lnTo>
                  <a:lnTo>
                    <a:pt x="1343" y="346"/>
                  </a:lnTo>
                  <a:lnTo>
                    <a:pt x="1330" y="370"/>
                  </a:lnTo>
                  <a:lnTo>
                    <a:pt x="1306" y="392"/>
                  </a:lnTo>
                  <a:lnTo>
                    <a:pt x="1275" y="410"/>
                  </a:lnTo>
                  <a:lnTo>
                    <a:pt x="1260" y="416"/>
                  </a:lnTo>
                  <a:lnTo>
                    <a:pt x="1245" y="419"/>
                  </a:lnTo>
                  <a:lnTo>
                    <a:pt x="1235" y="419"/>
                  </a:lnTo>
                  <a:lnTo>
                    <a:pt x="1226" y="413"/>
                  </a:lnTo>
                  <a:lnTo>
                    <a:pt x="1220" y="404"/>
                  </a:lnTo>
                  <a:lnTo>
                    <a:pt x="1217" y="388"/>
                  </a:lnTo>
                  <a:lnTo>
                    <a:pt x="1217" y="370"/>
                  </a:lnTo>
                  <a:lnTo>
                    <a:pt x="1220" y="349"/>
                  </a:lnTo>
                  <a:lnTo>
                    <a:pt x="1223" y="242"/>
                  </a:lnTo>
                  <a:lnTo>
                    <a:pt x="1226" y="224"/>
                  </a:lnTo>
                  <a:lnTo>
                    <a:pt x="1226" y="208"/>
                  </a:lnTo>
                  <a:lnTo>
                    <a:pt x="1220" y="200"/>
                  </a:lnTo>
                  <a:lnTo>
                    <a:pt x="1214" y="196"/>
                  </a:lnTo>
                  <a:lnTo>
                    <a:pt x="1205" y="196"/>
                  </a:lnTo>
                  <a:lnTo>
                    <a:pt x="1183" y="194"/>
                  </a:lnTo>
                  <a:lnTo>
                    <a:pt x="1135" y="206"/>
                  </a:lnTo>
                  <a:lnTo>
                    <a:pt x="1119" y="218"/>
                  </a:lnTo>
                  <a:lnTo>
                    <a:pt x="1107" y="236"/>
                  </a:lnTo>
                  <a:lnTo>
                    <a:pt x="1089" y="279"/>
                  </a:lnTo>
                  <a:lnTo>
                    <a:pt x="1085" y="291"/>
                  </a:lnTo>
                  <a:lnTo>
                    <a:pt x="1083" y="340"/>
                  </a:lnTo>
                  <a:lnTo>
                    <a:pt x="1085" y="419"/>
                  </a:lnTo>
                  <a:lnTo>
                    <a:pt x="1089" y="431"/>
                  </a:lnTo>
                  <a:lnTo>
                    <a:pt x="1091" y="481"/>
                  </a:lnTo>
                  <a:lnTo>
                    <a:pt x="1101" y="505"/>
                  </a:lnTo>
                  <a:lnTo>
                    <a:pt x="1103" y="514"/>
                  </a:lnTo>
                  <a:lnTo>
                    <a:pt x="1119" y="548"/>
                  </a:lnTo>
                  <a:lnTo>
                    <a:pt x="1125" y="556"/>
                  </a:lnTo>
                  <a:lnTo>
                    <a:pt x="1135" y="562"/>
                  </a:lnTo>
                  <a:lnTo>
                    <a:pt x="1168" y="593"/>
                  </a:lnTo>
                  <a:lnTo>
                    <a:pt x="1177" y="608"/>
                  </a:lnTo>
                  <a:lnTo>
                    <a:pt x="1183" y="627"/>
                  </a:lnTo>
                  <a:lnTo>
                    <a:pt x="1187" y="651"/>
                  </a:lnTo>
                  <a:lnTo>
                    <a:pt x="1183" y="722"/>
                  </a:lnTo>
                  <a:lnTo>
                    <a:pt x="1162" y="859"/>
                  </a:lnTo>
                  <a:lnTo>
                    <a:pt x="1137" y="941"/>
                  </a:lnTo>
                  <a:lnTo>
                    <a:pt x="1113" y="995"/>
                  </a:lnTo>
                  <a:lnTo>
                    <a:pt x="1097" y="1021"/>
                  </a:lnTo>
                  <a:lnTo>
                    <a:pt x="1083" y="1039"/>
                  </a:lnTo>
                  <a:lnTo>
                    <a:pt x="1063" y="1054"/>
                  </a:lnTo>
                  <a:lnTo>
                    <a:pt x="1023" y="1070"/>
                  </a:lnTo>
                  <a:lnTo>
                    <a:pt x="1003" y="1072"/>
                  </a:lnTo>
                  <a:lnTo>
                    <a:pt x="977" y="1066"/>
                  </a:lnTo>
                  <a:lnTo>
                    <a:pt x="953" y="1051"/>
                  </a:lnTo>
                  <a:lnTo>
                    <a:pt x="929" y="1029"/>
                  </a:lnTo>
                  <a:lnTo>
                    <a:pt x="775" y="862"/>
                  </a:lnTo>
                  <a:lnTo>
                    <a:pt x="736" y="831"/>
                  </a:lnTo>
                  <a:lnTo>
                    <a:pt x="524" y="706"/>
                  </a:lnTo>
                  <a:lnTo>
                    <a:pt x="360" y="627"/>
                  </a:lnTo>
                  <a:lnTo>
                    <a:pt x="230" y="590"/>
                  </a:lnTo>
                  <a:lnTo>
                    <a:pt x="160" y="581"/>
                  </a:lnTo>
                  <a:lnTo>
                    <a:pt x="126" y="581"/>
                  </a:lnTo>
                  <a:lnTo>
                    <a:pt x="96" y="587"/>
                  </a:lnTo>
                  <a:lnTo>
                    <a:pt x="71" y="596"/>
                  </a:lnTo>
                  <a:lnTo>
                    <a:pt x="50" y="608"/>
                  </a:lnTo>
                  <a:lnTo>
                    <a:pt x="34" y="629"/>
                  </a:lnTo>
                  <a:lnTo>
                    <a:pt x="19" y="661"/>
                  </a:lnTo>
                  <a:lnTo>
                    <a:pt x="4" y="734"/>
                  </a:lnTo>
                  <a:lnTo>
                    <a:pt x="0" y="773"/>
                  </a:lnTo>
                  <a:lnTo>
                    <a:pt x="10" y="841"/>
                  </a:lnTo>
                  <a:lnTo>
                    <a:pt x="22" y="865"/>
                  </a:lnTo>
                  <a:lnTo>
                    <a:pt x="40" y="877"/>
                  </a:lnTo>
                  <a:lnTo>
                    <a:pt x="62" y="883"/>
                  </a:lnTo>
                  <a:lnTo>
                    <a:pt x="89" y="886"/>
                  </a:lnTo>
                  <a:lnTo>
                    <a:pt x="117" y="883"/>
                  </a:lnTo>
                  <a:lnTo>
                    <a:pt x="214" y="880"/>
                  </a:lnTo>
                  <a:lnTo>
                    <a:pt x="246" y="883"/>
                  </a:lnTo>
                  <a:lnTo>
                    <a:pt x="374" y="916"/>
                  </a:lnTo>
                  <a:lnTo>
                    <a:pt x="512" y="969"/>
                  </a:lnTo>
                  <a:lnTo>
                    <a:pt x="723" y="1082"/>
                  </a:lnTo>
                  <a:lnTo>
                    <a:pt x="985" y="1237"/>
                  </a:lnTo>
                  <a:lnTo>
                    <a:pt x="1051" y="1264"/>
                  </a:lnTo>
                  <a:lnTo>
                    <a:pt x="1079" y="1268"/>
                  </a:lnTo>
                  <a:lnTo>
                    <a:pt x="1101" y="1268"/>
                  </a:lnTo>
                  <a:lnTo>
                    <a:pt x="1119" y="1262"/>
                  </a:lnTo>
                  <a:lnTo>
                    <a:pt x="1131" y="1250"/>
                  </a:lnTo>
                  <a:lnTo>
                    <a:pt x="1155" y="1213"/>
                  </a:lnTo>
                  <a:lnTo>
                    <a:pt x="1187" y="1136"/>
                  </a:lnTo>
                  <a:lnTo>
                    <a:pt x="1278" y="835"/>
                  </a:lnTo>
                  <a:lnTo>
                    <a:pt x="1287" y="635"/>
                  </a:lnTo>
                  <a:lnTo>
                    <a:pt x="1291" y="608"/>
                  </a:lnTo>
                  <a:lnTo>
                    <a:pt x="1300" y="584"/>
                  </a:lnTo>
                  <a:lnTo>
                    <a:pt x="1315" y="560"/>
                  </a:lnTo>
                  <a:lnTo>
                    <a:pt x="1330" y="541"/>
                  </a:lnTo>
                  <a:lnTo>
                    <a:pt x="1432" y="461"/>
                  </a:lnTo>
                  <a:lnTo>
                    <a:pt x="1536" y="321"/>
                  </a:lnTo>
                  <a:lnTo>
                    <a:pt x="1550" y="281"/>
                  </a:lnTo>
                  <a:lnTo>
                    <a:pt x="1557" y="242"/>
                  </a:lnTo>
                  <a:lnTo>
                    <a:pt x="1554" y="20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1935" name="Text Box 15"/>
          <p:cNvSpPr txBox="1">
            <a:spLocks noChangeArrowheads="1"/>
          </p:cNvSpPr>
          <p:nvPr/>
        </p:nvSpPr>
        <p:spPr bwMode="auto">
          <a:xfrm>
            <a:off x="2590800" y="2895600"/>
            <a:ext cx="65532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…”THANK YOU, </a:t>
            </a:r>
          </a:p>
          <a:p>
            <a:pPr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Comic Sans MS" pitchFamily="66" charset="0"/>
                <a:cs typeface="Arial" charset="0"/>
              </a:rPr>
              <a:t>Thank you very much!”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1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8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19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1684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7924800" cy="512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Transportation…</a:t>
            </a:r>
          </a:p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We’re</a:t>
            </a:r>
          </a:p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Here  to</a:t>
            </a:r>
          </a:p>
          <a:p>
            <a:pPr algn="ctr">
              <a:spcBef>
                <a:spcPct val="50000"/>
              </a:spcBef>
            </a:pPr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Help!</a:t>
            </a:r>
          </a:p>
        </p:txBody>
      </p:sp>
      <p:pic>
        <p:nvPicPr>
          <p:cNvPr id="71687" name="Picture 7" descr="Engine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057400"/>
            <a:ext cx="1263650" cy="3733800"/>
          </a:xfrm>
          <a:prstGeom prst="rect">
            <a:avLst/>
          </a:prstGeom>
          <a:noFill/>
        </p:spPr>
      </p:pic>
      <p:pic>
        <p:nvPicPr>
          <p:cNvPr id="71688" name="Picture 8" descr="Engine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09800"/>
            <a:ext cx="1263650" cy="3733800"/>
          </a:xfrm>
          <a:prstGeom prst="rect">
            <a:avLst/>
          </a:prstGeom>
          <a:noFill/>
        </p:spPr>
      </p:pic>
      <p:pic>
        <p:nvPicPr>
          <p:cNvPr id="71689" name="Picture 9" descr="Engine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2362200"/>
            <a:ext cx="1263650" cy="3733800"/>
          </a:xfrm>
          <a:prstGeom prst="rect">
            <a:avLst/>
          </a:prstGeom>
          <a:noFill/>
        </p:spPr>
      </p:pic>
      <p:pic>
        <p:nvPicPr>
          <p:cNvPr id="71690" name="Picture 10" descr="Engine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514600"/>
            <a:ext cx="1263650" cy="3733800"/>
          </a:xfrm>
          <a:prstGeom prst="rect">
            <a:avLst/>
          </a:prstGeom>
          <a:noFill/>
        </p:spPr>
      </p:pic>
      <p:pic>
        <p:nvPicPr>
          <p:cNvPr id="71691" name="Picture 11" descr="Engine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667000"/>
            <a:ext cx="1263650" cy="3733800"/>
          </a:xfrm>
          <a:prstGeom prst="rect">
            <a:avLst/>
          </a:prstGeom>
          <a:noFill/>
        </p:spPr>
      </p:pic>
      <p:pic>
        <p:nvPicPr>
          <p:cNvPr id="71692" name="Picture 12" descr="Engine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2819400"/>
            <a:ext cx="12636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3076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533400" y="68580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080" name="Picture 8" descr="Engine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66800"/>
            <a:ext cx="1676400" cy="4953000"/>
          </a:xfrm>
          <a:prstGeom prst="rect">
            <a:avLst/>
          </a:prstGeom>
          <a:noFill/>
        </p:spPr>
      </p:pic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3352800" y="1600200"/>
            <a:ext cx="495300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Can My Performance</a:t>
            </a:r>
          </a:p>
          <a:p>
            <a:r>
              <a:rPr lang="en-US" sz="6000" b="1" dirty="0">
                <a:solidFill>
                  <a:schemeClr val="bg1"/>
                </a:solidFill>
                <a:latin typeface="Comic Sans MS" pitchFamily="66" charset="0"/>
              </a:rPr>
              <a:t>Effect Car Hire?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 txBox="1">
            <a:spLocks noGrp="1"/>
          </p:cNvSpPr>
          <p:nvPr/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chemeClr val="tx1">
                    <a:tint val="75000"/>
                  </a:schemeClr>
                </a:solidFill>
                <a:cs typeface="Arial" charset="0"/>
              </a:rPr>
              <a:t>September 14-16, 2008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12192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Tomorrow</a:t>
            </a:r>
            <a:endParaRPr lang="en-US" sz="3600" b="1" dirty="0">
              <a:solidFill>
                <a:schemeClr val="bg1"/>
              </a:solidFill>
            </a:endParaRPr>
          </a:p>
        </p:txBody>
      </p:sp>
      <p:pic>
        <p:nvPicPr>
          <p:cNvPr id="77828" name="Picture 6" descr="breakpage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219200" y="838200"/>
            <a:ext cx="678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7924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 sz="6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77831" name="Picture 7" descr="Engineer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1066800"/>
            <a:ext cx="1676400" cy="4953000"/>
          </a:xfrm>
          <a:prstGeom prst="rect">
            <a:avLst/>
          </a:prstGeom>
          <a:noFill/>
        </p:spPr>
      </p:pic>
      <p:sp>
        <p:nvSpPr>
          <p:cNvPr id="77832" name="Rectangle 8"/>
          <p:cNvSpPr>
            <a:spLocks noChangeArrowheads="1"/>
          </p:cNvSpPr>
          <p:nvPr/>
        </p:nvSpPr>
        <p:spPr bwMode="auto">
          <a:xfrm>
            <a:off x="3124200" y="1143000"/>
            <a:ext cx="54102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5400" b="1" dirty="0">
                <a:solidFill>
                  <a:schemeClr val="bg1"/>
                </a:solidFill>
                <a:latin typeface="Comic Sans MS" pitchFamily="66" charset="0"/>
              </a:rPr>
              <a:t>My Job …</a:t>
            </a:r>
          </a:p>
          <a:p>
            <a:pPr marL="342900" indent="-342900"/>
            <a:endParaRPr lang="en-US" sz="5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5400" b="1" dirty="0">
                <a:solidFill>
                  <a:schemeClr val="bg1"/>
                </a:solidFill>
                <a:latin typeface="Comic Sans MS" pitchFamily="66" charset="0"/>
              </a:rPr>
              <a:t> Move cars</a:t>
            </a:r>
          </a:p>
          <a:p>
            <a:pPr marL="342900" indent="-342900"/>
            <a:endParaRPr lang="en-US" sz="5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/>
            <a:r>
              <a:rPr lang="en-US" sz="5400" b="1" dirty="0">
                <a:solidFill>
                  <a:schemeClr val="bg1"/>
                </a:solidFill>
                <a:latin typeface="Comic Sans MS" pitchFamily="66" charset="0"/>
              </a:rPr>
              <a:t>2. Don’t move </a:t>
            </a:r>
          </a:p>
          <a:p>
            <a:pPr marL="342900" indent="-342900"/>
            <a:r>
              <a:rPr lang="en-US" sz="5400" b="1" dirty="0">
                <a:solidFill>
                  <a:schemeClr val="bg1"/>
                </a:solidFill>
                <a:latin typeface="Comic Sans MS" pitchFamily="66" charset="0"/>
              </a:rPr>
              <a:t>    cars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78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7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78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7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78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  <p:bldP spid="77832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90114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DA8142AB-9FBC-44A3-8B5E-9CF078B1D4B9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6</a:t>
            </a:fld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011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90600" y="3962400"/>
            <a:ext cx="7010400" cy="685800"/>
          </a:xfrm>
        </p:spPr>
        <p:txBody>
          <a:bodyPr/>
          <a:lstStyle/>
          <a:p>
            <a:r>
              <a:rPr lang="en-US" sz="4600" dirty="0"/>
              <a:t> </a:t>
            </a:r>
            <a:endParaRPr lang="en-US" sz="3200" dirty="0">
              <a:latin typeface="Arial" charset="0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457200"/>
            <a:ext cx="7086600" cy="1219200"/>
          </a:xfrm>
        </p:spPr>
        <p:txBody>
          <a:bodyPr/>
          <a:lstStyle/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Char char="§"/>
            </a:pPr>
            <a:endParaRPr lang="en-US" sz="400" b="1" dirty="0"/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Survey said…</a:t>
            </a: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 algn="ctr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90117" name="Picture 5" descr="Apple - Happy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743200"/>
            <a:ext cx="2689225" cy="3124200"/>
          </a:xfrm>
          <a:prstGeom prst="rect">
            <a:avLst/>
          </a:prstGeom>
          <a:noFill/>
        </p:spPr>
      </p:pic>
      <p:pic>
        <p:nvPicPr>
          <p:cNvPr id="90118" name="Picture 6" descr="Orang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895600"/>
            <a:ext cx="3810000" cy="28940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27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73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93186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8509063-4D46-4B1F-B5FC-A7E0052C28A1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7</a:t>
            </a:fld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31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924800" cy="685800"/>
          </a:xfrm>
        </p:spPr>
        <p:txBody>
          <a:bodyPr/>
          <a:lstStyle/>
          <a:p>
            <a:r>
              <a:rPr lang="en-US" sz="4600" dirty="0"/>
              <a:t> </a:t>
            </a:r>
            <a:endParaRPr lang="en-US" sz="3200" dirty="0">
              <a:latin typeface="Arial" charset="0"/>
            </a:endParaRP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04800" y="381000"/>
            <a:ext cx="84582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Comic Sans MS" pitchFamily="66" charset="0"/>
              </a:rPr>
              <a:t>We get Car Hire relief…</a:t>
            </a:r>
          </a:p>
          <a:p>
            <a:pPr marL="342900" indent="-342900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	when crew is annulled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yard/terminal </a:t>
            </a: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derailment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 place/pull error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 industry switching schedule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 locomotive issues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31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94210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D24D1BD-A786-4BFD-B5AB-A3CC891ECDD0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8</a:t>
            </a:fld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924800" cy="685800"/>
          </a:xfrm>
        </p:spPr>
        <p:txBody>
          <a:bodyPr/>
          <a:lstStyle/>
          <a:p>
            <a:r>
              <a:rPr lang="en-US" sz="4600" dirty="0"/>
              <a:t> </a:t>
            </a:r>
            <a:endParaRPr lang="en-US" sz="3200" dirty="0">
              <a:latin typeface="Arial" charset="0"/>
            </a:endParaRPr>
          </a:p>
        </p:txBody>
      </p:sp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304800" y="381000"/>
            <a:ext cx="8458200" cy="7786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4400" b="1" dirty="0">
                <a:solidFill>
                  <a:schemeClr val="bg1"/>
                </a:solidFill>
                <a:latin typeface="Comic Sans MS" pitchFamily="66" charset="0"/>
              </a:rPr>
              <a:t>We get Car Hire relief…</a:t>
            </a:r>
          </a:p>
          <a:p>
            <a:pPr marL="342900" indent="-342900">
              <a:spcBef>
                <a:spcPct val="50000"/>
              </a:spcBef>
            </a:pPr>
            <a:endParaRPr lang="en-U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6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 crew outlawed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6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 </a:t>
            </a:r>
            <a:r>
              <a:rPr lang="en-US" sz="4000" b="1" dirty="0" smtClean="0">
                <a:solidFill>
                  <a:schemeClr val="bg1"/>
                </a:solidFill>
                <a:latin typeface="Comic Sans MS" pitchFamily="66" charset="0"/>
              </a:rPr>
              <a:t>holidays</a:t>
            </a: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6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 weekends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6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 only applies to loads</a:t>
            </a:r>
          </a:p>
          <a:p>
            <a:pPr marL="342900" indent="-342900">
              <a:spcBef>
                <a:spcPct val="50000"/>
              </a:spcBef>
              <a:buFontTx/>
              <a:buAutoNum type="arabicPeriod" startAt="6"/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XXXX’s don’t count</a:t>
            </a:r>
          </a:p>
          <a:p>
            <a:pPr marL="342900" indent="-342900">
              <a:spcBef>
                <a:spcPct val="50000"/>
              </a:spcBef>
            </a:pPr>
            <a:r>
              <a:rPr lang="en-US" sz="40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50000"/>
              </a:spcBef>
            </a:pPr>
            <a:endParaRPr lang="en-US" sz="40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42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November 18, 2008</a:t>
            </a:r>
          </a:p>
        </p:txBody>
      </p:sp>
      <p:sp>
        <p:nvSpPr>
          <p:cNvPr id="91138" name="Slide Number Placeholder 7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C343C0A-5639-41D5-91CF-3C4CB3298CE2}" type="slidenum">
              <a:rPr lang="en-US" altLang="en-US" sz="1200">
                <a:solidFill>
                  <a:schemeClr val="bg1"/>
                </a:solidFill>
                <a:cs typeface="Arial" charset="0"/>
              </a:rPr>
              <a:pPr algn="r"/>
              <a:t>9</a:t>
            </a:fld>
            <a:endParaRPr lang="en-US" altLang="en-US" sz="1200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911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609600"/>
            <a:ext cx="7924800" cy="685800"/>
          </a:xfrm>
        </p:spPr>
        <p:txBody>
          <a:bodyPr/>
          <a:lstStyle/>
          <a:p>
            <a:r>
              <a:rPr lang="en-US" sz="4600" dirty="0"/>
              <a:t> </a:t>
            </a:r>
            <a:endParaRPr lang="en-US" sz="3200" dirty="0">
              <a:latin typeface="Arial" charset="0"/>
            </a:endParaRPr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905000"/>
            <a:ext cx="7696200" cy="1371600"/>
          </a:xfrm>
        </p:spPr>
        <p:txBody>
          <a:bodyPr/>
          <a:lstStyle/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Char char="§"/>
            </a:pPr>
            <a:endParaRPr lang="en-US" sz="400" b="1" dirty="0"/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Just one….</a:t>
            </a:r>
          </a:p>
          <a:p>
            <a:pPr marL="290513" indent="-290513" algn="ctr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Your must change your…</a:t>
            </a:r>
          </a:p>
          <a:p>
            <a:pPr marL="290513" indent="-290513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endParaRPr 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90513" indent="-290513" algn="ctr">
              <a:lnSpc>
                <a:spcPct val="80000"/>
              </a:lnSpc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8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Behavior</a:t>
            </a: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676400" y="0"/>
            <a:ext cx="5867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90513" indent="-290513" eaLnBrk="0" hangingPunct="0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Char char="§"/>
            </a:pPr>
            <a:endParaRPr lang="en-US" sz="1400" b="1" dirty="0">
              <a:latin typeface="Calibri" pitchFamily="34" charset="0"/>
            </a:endParaRPr>
          </a:p>
          <a:p>
            <a:pPr marL="290513" indent="-290513" algn="ctr" eaLnBrk="0" hangingPunct="0">
              <a:spcBef>
                <a:spcPct val="25000"/>
              </a:spcBef>
              <a:buClr>
                <a:srgbClr val="000099"/>
              </a:buClr>
              <a:buSzPct val="155000"/>
              <a:buFont typeface="Wingdings" pitchFamily="2" charset="2"/>
              <a:buNone/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Are there rules?</a:t>
            </a:r>
          </a:p>
        </p:txBody>
      </p:sp>
      <p:graphicFrame>
        <p:nvGraphicFramePr>
          <p:cNvPr id="91142" name="Object 6"/>
          <p:cNvGraphicFramePr>
            <a:graphicFrameLocks noChangeAspect="1"/>
          </p:cNvGraphicFramePr>
          <p:nvPr/>
        </p:nvGraphicFramePr>
        <p:xfrm>
          <a:off x="7629525" y="4038600"/>
          <a:ext cx="1066800" cy="259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3" name="Clip" r:id="rId3" imgW="1621800" imgH="3934080" progId="">
                  <p:embed/>
                </p:oleObj>
              </mc:Choice>
              <mc:Fallback>
                <p:oleObj name="Clip" r:id="rId3" imgW="1621800" imgH="3934080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9525" y="4038600"/>
                        <a:ext cx="1066800" cy="259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7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Custom Design">
  <a:themeElements>
    <a:clrScheme name="4_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Custom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</TotalTime>
  <Words>552</Words>
  <Application>Microsoft Office PowerPoint</Application>
  <PresentationFormat>On-screen Show (4:3)</PresentationFormat>
  <Paragraphs>316</Paragraphs>
  <Slides>29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Comic Sans MS</vt:lpstr>
      <vt:lpstr>Wingdings</vt:lpstr>
      <vt:lpstr>Default Design</vt:lpstr>
      <vt:lpstr>4_Custom Design</vt:lpstr>
      <vt:lpstr>Custom Design</vt:lpstr>
      <vt:lpstr>Clip</vt:lpstr>
      <vt:lpstr>PowerPoint Presentation</vt:lpstr>
      <vt:lpstr> </vt:lpstr>
      <vt:lpstr>PowerPoint Presentation</vt:lpstr>
      <vt:lpstr>PowerPoint Presentation</vt:lpstr>
      <vt:lpstr>PowerPoint Presentation</vt:lpstr>
      <vt:lpstr> </vt:lpstr>
      <vt:lpstr> </vt:lpstr>
      <vt:lpstr> </vt:lpstr>
      <vt:lpstr> 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</vt:vector>
  </TitlesOfParts>
  <Company>Terminal Railroad Association of St. Louis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cyount</dc:creator>
  <cp:lastModifiedBy>Hancock, Kelley-Jo</cp:lastModifiedBy>
  <cp:revision>110</cp:revision>
  <dcterms:created xsi:type="dcterms:W3CDTF">2009-10-29T20:47:29Z</dcterms:created>
  <dcterms:modified xsi:type="dcterms:W3CDTF">2017-05-05T18:05:58Z</dcterms:modified>
</cp:coreProperties>
</file>